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84" r:id="rId5"/>
    <p:sldId id="584" r:id="rId6"/>
    <p:sldId id="456" r:id="rId7"/>
    <p:sldId id="656" r:id="rId8"/>
    <p:sldId id="650" r:id="rId9"/>
    <p:sldId id="646" r:id="rId10"/>
    <p:sldId id="443" r:id="rId11"/>
    <p:sldId id="750" r:id="rId12"/>
    <p:sldId id="453" r:id="rId13"/>
    <p:sldId id="446" r:id="rId14"/>
    <p:sldId id="408" r:id="rId15"/>
    <p:sldId id="455" r:id="rId16"/>
    <p:sldId id="635" r:id="rId17"/>
    <p:sldId id="610" r:id="rId18"/>
    <p:sldId id="682" r:id="rId19"/>
    <p:sldId id="681" r:id="rId20"/>
    <p:sldId id="684" r:id="rId21"/>
    <p:sldId id="711" r:id="rId22"/>
    <p:sldId id="745" r:id="rId23"/>
    <p:sldId id="680" r:id="rId24"/>
    <p:sldId id="685" r:id="rId25"/>
    <p:sldId id="686" r:id="rId26"/>
    <p:sldId id="687" r:id="rId27"/>
    <p:sldId id="688" r:id="rId28"/>
    <p:sldId id="689" r:id="rId29"/>
    <p:sldId id="690" r:id="rId30"/>
    <p:sldId id="736" r:id="rId31"/>
    <p:sldId id="652" r:id="rId32"/>
    <p:sldId id="697" r:id="rId33"/>
    <p:sldId id="760" r:id="rId34"/>
    <p:sldId id="658" r:id="rId35"/>
    <p:sldId id="675" r:id="rId36"/>
    <p:sldId id="676" r:id="rId37"/>
    <p:sldId id="720" r:id="rId38"/>
    <p:sldId id="636" r:id="rId39"/>
    <p:sldId id="651" r:id="rId40"/>
    <p:sldId id="672" r:id="rId41"/>
    <p:sldId id="691" r:id="rId42"/>
    <p:sldId id="747" r:id="rId43"/>
    <p:sldId id="712" r:id="rId44"/>
    <p:sldId id="571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3F5"/>
    <a:srgbClr val="0E0EFF"/>
    <a:srgbClr val="A64141"/>
    <a:srgbClr val="C37E7E"/>
    <a:srgbClr val="AD4F4F"/>
    <a:srgbClr val="7CC5F2"/>
    <a:srgbClr val="E5F3FC"/>
    <a:srgbClr val="333333"/>
    <a:srgbClr val="29292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49"/>
  </p:normalViewPr>
  <p:slideViewPr>
    <p:cSldViewPr snapToGrid="0" snapToObjects="1" showGuides="1">
      <p:cViewPr varScale="1">
        <p:scale>
          <a:sx n="123" d="100"/>
          <a:sy n="123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9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71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0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ARK PATTER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 dirty="0"/>
              <a:t>Department / Redactor / Date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C658CCB-F3BB-B849-BAD1-002FC4035658}"/>
              </a:ext>
            </a:extLst>
          </p:cNvPr>
          <p:cNvGrpSpPr/>
          <p:nvPr userDrawn="1"/>
        </p:nvGrpSpPr>
        <p:grpSpPr>
          <a:xfrm>
            <a:off x="8898003" y="912981"/>
            <a:ext cx="2665676" cy="276840"/>
            <a:chOff x="4908646" y="5440993"/>
            <a:chExt cx="3146179" cy="326742"/>
          </a:xfrm>
          <a:solidFill>
            <a:schemeClr val="bg1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441E0674-6A67-0C4C-B5F3-2AF63885B6AA}"/>
                </a:ext>
              </a:extLst>
            </p:cNvPr>
            <p:cNvSpPr/>
            <p:nvPr/>
          </p:nvSpPr>
          <p:spPr>
            <a:xfrm>
              <a:off x="6484194" y="5446883"/>
              <a:ext cx="213422" cy="314707"/>
            </a:xfrm>
            <a:custGeom>
              <a:avLst/>
              <a:gdLst>
                <a:gd name="connsiteX0" fmla="*/ 0 w 213422"/>
                <a:gd name="connsiteY0" fmla="*/ 0 h 314707"/>
                <a:gd name="connsiteX1" fmla="*/ 117294 w 213422"/>
                <a:gd name="connsiteY1" fmla="*/ 0 h 314707"/>
                <a:gd name="connsiteX2" fmla="*/ 201081 w 213422"/>
                <a:gd name="connsiteY2" fmla="*/ 81103 h 314707"/>
                <a:gd name="connsiteX3" fmla="*/ 148605 w 213422"/>
                <a:gd name="connsiteY3" fmla="*/ 158668 h 314707"/>
                <a:gd name="connsiteX4" fmla="*/ 148605 w 213422"/>
                <a:gd name="connsiteY4" fmla="*/ 159545 h 314707"/>
                <a:gd name="connsiteX5" fmla="*/ 199316 w 213422"/>
                <a:gd name="connsiteY5" fmla="*/ 255624 h 314707"/>
                <a:gd name="connsiteX6" fmla="*/ 213423 w 213422"/>
                <a:gd name="connsiteY6" fmla="*/ 312045 h 314707"/>
                <a:gd name="connsiteX7" fmla="*/ 213423 w 213422"/>
                <a:gd name="connsiteY7" fmla="*/ 314685 h 314707"/>
                <a:gd name="connsiteX8" fmla="*/ 144609 w 213422"/>
                <a:gd name="connsiteY8" fmla="*/ 314685 h 314707"/>
                <a:gd name="connsiteX9" fmla="*/ 136673 w 213422"/>
                <a:gd name="connsiteY9" fmla="*/ 281627 h 314707"/>
                <a:gd name="connsiteX10" fmla="*/ 134908 w 213422"/>
                <a:gd name="connsiteY10" fmla="*/ 221246 h 314707"/>
                <a:gd name="connsiteX11" fmla="*/ 97438 w 213422"/>
                <a:gd name="connsiteY11" fmla="*/ 181587 h 314707"/>
                <a:gd name="connsiteX12" fmla="*/ 63475 w 213422"/>
                <a:gd name="connsiteY12" fmla="*/ 181587 h 314707"/>
                <a:gd name="connsiteX13" fmla="*/ 63475 w 213422"/>
                <a:gd name="connsiteY13" fmla="*/ 314707 h 314707"/>
                <a:gd name="connsiteX14" fmla="*/ 0 w 213422"/>
                <a:gd name="connsiteY14" fmla="*/ 314707 h 314707"/>
                <a:gd name="connsiteX15" fmla="*/ 63497 w 213422"/>
                <a:gd name="connsiteY15" fmla="*/ 137557 h 314707"/>
                <a:gd name="connsiteX16" fmla="*/ 89957 w 213422"/>
                <a:gd name="connsiteY16" fmla="*/ 137557 h 314707"/>
                <a:gd name="connsiteX17" fmla="*/ 137583 w 213422"/>
                <a:gd name="connsiteY17" fmla="*/ 90400 h 314707"/>
                <a:gd name="connsiteX18" fmla="*/ 93487 w 213422"/>
                <a:gd name="connsiteY18" fmla="*/ 46770 h 314707"/>
                <a:gd name="connsiteX19" fmla="*/ 63520 w 213422"/>
                <a:gd name="connsiteY19" fmla="*/ 46770 h 3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422" h="314707">
                  <a:moveTo>
                    <a:pt x="0" y="0"/>
                  </a:moveTo>
                  <a:lnTo>
                    <a:pt x="117294" y="0"/>
                  </a:lnTo>
                  <a:cubicBezTo>
                    <a:pt x="169326" y="0"/>
                    <a:pt x="201081" y="27334"/>
                    <a:pt x="201081" y="81103"/>
                  </a:cubicBezTo>
                  <a:cubicBezTo>
                    <a:pt x="201081" y="122970"/>
                    <a:pt x="184321" y="151169"/>
                    <a:pt x="148605" y="158668"/>
                  </a:cubicBezTo>
                  <a:lnTo>
                    <a:pt x="148605" y="159545"/>
                  </a:lnTo>
                  <a:cubicBezTo>
                    <a:pt x="191813" y="165280"/>
                    <a:pt x="198428" y="189075"/>
                    <a:pt x="199316" y="255624"/>
                  </a:cubicBezTo>
                  <a:cubicBezTo>
                    <a:pt x="199749" y="288682"/>
                    <a:pt x="201536" y="305866"/>
                    <a:pt x="213423" y="312045"/>
                  </a:cubicBezTo>
                  <a:lnTo>
                    <a:pt x="213423" y="314685"/>
                  </a:lnTo>
                  <a:lnTo>
                    <a:pt x="144609" y="314685"/>
                  </a:lnTo>
                  <a:cubicBezTo>
                    <a:pt x="138438" y="305810"/>
                    <a:pt x="137117" y="293974"/>
                    <a:pt x="136673" y="281627"/>
                  </a:cubicBezTo>
                  <a:lnTo>
                    <a:pt x="134908" y="221246"/>
                  </a:lnTo>
                  <a:cubicBezTo>
                    <a:pt x="134032" y="196563"/>
                    <a:pt x="123010" y="181587"/>
                    <a:pt x="97438" y="181587"/>
                  </a:cubicBezTo>
                  <a:lnTo>
                    <a:pt x="63475" y="181587"/>
                  </a:lnTo>
                  <a:lnTo>
                    <a:pt x="63475" y="314707"/>
                  </a:lnTo>
                  <a:lnTo>
                    <a:pt x="0" y="314707"/>
                  </a:lnTo>
                  <a:close/>
                  <a:moveTo>
                    <a:pt x="63497" y="137557"/>
                  </a:moveTo>
                  <a:lnTo>
                    <a:pt x="89957" y="137557"/>
                  </a:lnTo>
                  <a:cubicBezTo>
                    <a:pt x="120380" y="137557"/>
                    <a:pt x="137583" y="124334"/>
                    <a:pt x="137583" y="90400"/>
                  </a:cubicBezTo>
                  <a:cubicBezTo>
                    <a:pt x="137583" y="61313"/>
                    <a:pt x="122145" y="46770"/>
                    <a:pt x="93487" y="46770"/>
                  </a:cubicBezTo>
                  <a:lnTo>
                    <a:pt x="63520" y="4677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ECF4E7C-0A75-904C-9A0D-91A9F213CD44}"/>
                </a:ext>
              </a:extLst>
            </p:cNvPr>
            <p:cNvSpPr/>
            <p:nvPr/>
          </p:nvSpPr>
          <p:spPr>
            <a:xfrm>
              <a:off x="6735986" y="5446883"/>
              <a:ext cx="180347" cy="314684"/>
            </a:xfrm>
            <a:custGeom>
              <a:avLst/>
              <a:gdLst>
                <a:gd name="connsiteX0" fmla="*/ 175941 w 180347"/>
                <a:gd name="connsiteY0" fmla="*/ 0 h 314684"/>
                <a:gd name="connsiteX1" fmla="*/ 175941 w 180347"/>
                <a:gd name="connsiteY1" fmla="*/ 52017 h 314684"/>
                <a:gd name="connsiteX2" fmla="*/ 63497 w 180347"/>
                <a:gd name="connsiteY2" fmla="*/ 52017 h 314684"/>
                <a:gd name="connsiteX3" fmla="*/ 63497 w 180347"/>
                <a:gd name="connsiteY3" fmla="*/ 126054 h 314684"/>
                <a:gd name="connsiteX4" fmla="*/ 169326 w 180347"/>
                <a:gd name="connsiteY4" fmla="*/ 126054 h 314684"/>
                <a:gd name="connsiteX5" fmla="*/ 169326 w 180347"/>
                <a:gd name="connsiteY5" fmla="*/ 178059 h 314684"/>
                <a:gd name="connsiteX6" fmla="*/ 63497 w 180347"/>
                <a:gd name="connsiteY6" fmla="*/ 178059 h 314684"/>
                <a:gd name="connsiteX7" fmla="*/ 63497 w 180347"/>
                <a:gd name="connsiteY7" fmla="*/ 262679 h 314684"/>
                <a:gd name="connsiteX8" fmla="*/ 180348 w 180347"/>
                <a:gd name="connsiteY8" fmla="*/ 262679 h 314684"/>
                <a:gd name="connsiteX9" fmla="*/ 180348 w 180347"/>
                <a:gd name="connsiteY9" fmla="*/ 314685 h 314684"/>
                <a:gd name="connsiteX10" fmla="*/ 0 w 180347"/>
                <a:gd name="connsiteY10" fmla="*/ 314685 h 314684"/>
                <a:gd name="connsiteX11" fmla="*/ 0 w 180347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47" h="314684">
                  <a:moveTo>
                    <a:pt x="175941" y="0"/>
                  </a:moveTo>
                  <a:lnTo>
                    <a:pt x="175941" y="52017"/>
                  </a:lnTo>
                  <a:lnTo>
                    <a:pt x="63497" y="52017"/>
                  </a:lnTo>
                  <a:lnTo>
                    <a:pt x="63497" y="126054"/>
                  </a:lnTo>
                  <a:lnTo>
                    <a:pt x="169326" y="126054"/>
                  </a:lnTo>
                  <a:lnTo>
                    <a:pt x="169326" y="178059"/>
                  </a:lnTo>
                  <a:lnTo>
                    <a:pt x="63497" y="178059"/>
                  </a:lnTo>
                  <a:lnTo>
                    <a:pt x="63497" y="262679"/>
                  </a:lnTo>
                  <a:lnTo>
                    <a:pt x="180348" y="262679"/>
                  </a:lnTo>
                  <a:lnTo>
                    <a:pt x="180348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69BEA702-3314-4F40-844B-41AFF8E7C2E3}"/>
                </a:ext>
              </a:extLst>
            </p:cNvPr>
            <p:cNvSpPr/>
            <p:nvPr/>
          </p:nvSpPr>
          <p:spPr>
            <a:xfrm>
              <a:off x="6954680" y="5446883"/>
              <a:ext cx="209038" cy="314684"/>
            </a:xfrm>
            <a:custGeom>
              <a:avLst/>
              <a:gdLst>
                <a:gd name="connsiteX0" fmla="*/ 73198 w 209038"/>
                <a:gd name="connsiteY0" fmla="*/ 0 h 314684"/>
                <a:gd name="connsiteX1" fmla="*/ 149948 w 209038"/>
                <a:gd name="connsiteY1" fmla="*/ 215544 h 314684"/>
                <a:gd name="connsiteX2" fmla="*/ 150825 w 209038"/>
                <a:gd name="connsiteY2" fmla="*/ 215544 h 314684"/>
                <a:gd name="connsiteX3" fmla="*/ 150825 w 209038"/>
                <a:gd name="connsiteY3" fmla="*/ 0 h 314684"/>
                <a:gd name="connsiteX4" fmla="*/ 209039 w 209038"/>
                <a:gd name="connsiteY4" fmla="*/ 0 h 314684"/>
                <a:gd name="connsiteX5" fmla="*/ 209039 w 209038"/>
                <a:gd name="connsiteY5" fmla="*/ 314685 h 314684"/>
                <a:gd name="connsiteX6" fmla="*/ 136718 w 209038"/>
                <a:gd name="connsiteY6" fmla="*/ 314685 h 314684"/>
                <a:gd name="connsiteX7" fmla="*/ 59113 w 209038"/>
                <a:gd name="connsiteY7" fmla="*/ 94316 h 314684"/>
                <a:gd name="connsiteX8" fmla="*/ 58237 w 209038"/>
                <a:gd name="connsiteY8" fmla="*/ 94316 h 314684"/>
                <a:gd name="connsiteX9" fmla="*/ 58237 w 209038"/>
                <a:gd name="connsiteY9" fmla="*/ 314685 h 314684"/>
                <a:gd name="connsiteX10" fmla="*/ 0 w 209038"/>
                <a:gd name="connsiteY10" fmla="*/ 314685 h 314684"/>
                <a:gd name="connsiteX11" fmla="*/ 0 w 209038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38" h="314684">
                  <a:moveTo>
                    <a:pt x="73198" y="0"/>
                  </a:moveTo>
                  <a:lnTo>
                    <a:pt x="149948" y="215544"/>
                  </a:lnTo>
                  <a:lnTo>
                    <a:pt x="150825" y="215544"/>
                  </a:lnTo>
                  <a:lnTo>
                    <a:pt x="150825" y="0"/>
                  </a:lnTo>
                  <a:lnTo>
                    <a:pt x="209039" y="0"/>
                  </a:lnTo>
                  <a:lnTo>
                    <a:pt x="209039" y="314685"/>
                  </a:lnTo>
                  <a:lnTo>
                    <a:pt x="136718" y="314685"/>
                  </a:lnTo>
                  <a:lnTo>
                    <a:pt x="59113" y="94316"/>
                  </a:lnTo>
                  <a:lnTo>
                    <a:pt x="58237" y="94316"/>
                  </a:lnTo>
                  <a:lnTo>
                    <a:pt x="58237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3D16EB-9E56-F248-9546-A0A3F44FC952}"/>
                </a:ext>
              </a:extLst>
            </p:cNvPr>
            <p:cNvSpPr/>
            <p:nvPr/>
          </p:nvSpPr>
          <p:spPr>
            <a:xfrm>
              <a:off x="7189757" y="5446883"/>
              <a:ext cx="245110" cy="314684"/>
            </a:xfrm>
            <a:custGeom>
              <a:avLst/>
              <a:gdLst>
                <a:gd name="connsiteX0" fmla="*/ 83287 w 245110"/>
                <a:gd name="connsiteY0" fmla="*/ 0 h 314684"/>
                <a:gd name="connsiteX1" fmla="*/ 161768 w 245110"/>
                <a:gd name="connsiteY1" fmla="*/ 0 h 314684"/>
                <a:gd name="connsiteX2" fmla="*/ 245110 w 245110"/>
                <a:gd name="connsiteY2" fmla="*/ 314685 h 314684"/>
                <a:gd name="connsiteX3" fmla="*/ 179027 w 245110"/>
                <a:gd name="connsiteY3" fmla="*/ 314685 h 314684"/>
                <a:gd name="connsiteX4" fmla="*/ 164476 w 245110"/>
                <a:gd name="connsiteY4" fmla="*/ 248125 h 314684"/>
                <a:gd name="connsiteX5" fmla="*/ 80701 w 245110"/>
                <a:gd name="connsiteY5" fmla="*/ 248125 h 314684"/>
                <a:gd name="connsiteX6" fmla="*/ 66139 w 245110"/>
                <a:gd name="connsiteY6" fmla="*/ 314685 h 314684"/>
                <a:gd name="connsiteX7" fmla="*/ 0 w 245110"/>
                <a:gd name="connsiteY7" fmla="*/ 314685 h 314684"/>
                <a:gd name="connsiteX8" fmla="*/ 91667 w 245110"/>
                <a:gd name="connsiteY8" fmla="*/ 196130 h 314684"/>
                <a:gd name="connsiteX9" fmla="*/ 153399 w 245110"/>
                <a:gd name="connsiteY9" fmla="*/ 196130 h 314684"/>
                <a:gd name="connsiteX10" fmla="*/ 122966 w 245110"/>
                <a:gd name="connsiteY10" fmla="*/ 54690 h 314684"/>
                <a:gd name="connsiteX11" fmla="*/ 122089 w 245110"/>
                <a:gd name="connsiteY11" fmla="*/ 5469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110" h="314684">
                  <a:moveTo>
                    <a:pt x="83287" y="0"/>
                  </a:moveTo>
                  <a:lnTo>
                    <a:pt x="161768" y="0"/>
                  </a:lnTo>
                  <a:lnTo>
                    <a:pt x="245110" y="314685"/>
                  </a:lnTo>
                  <a:lnTo>
                    <a:pt x="179027" y="314685"/>
                  </a:lnTo>
                  <a:lnTo>
                    <a:pt x="164476" y="248125"/>
                  </a:lnTo>
                  <a:lnTo>
                    <a:pt x="80701" y="248125"/>
                  </a:lnTo>
                  <a:lnTo>
                    <a:pt x="66139" y="314685"/>
                  </a:lnTo>
                  <a:lnTo>
                    <a:pt x="0" y="314685"/>
                  </a:lnTo>
                  <a:close/>
                  <a:moveTo>
                    <a:pt x="91667" y="196130"/>
                  </a:moveTo>
                  <a:lnTo>
                    <a:pt x="153399" y="196130"/>
                  </a:lnTo>
                  <a:lnTo>
                    <a:pt x="122966" y="54690"/>
                  </a:lnTo>
                  <a:lnTo>
                    <a:pt x="122089" y="5469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3ECAB75-12DB-4D46-8639-B01E28716705}"/>
                </a:ext>
              </a:extLst>
            </p:cNvPr>
            <p:cNvSpPr/>
            <p:nvPr/>
          </p:nvSpPr>
          <p:spPr>
            <a:xfrm>
              <a:off x="7451627" y="5446883"/>
              <a:ext cx="201069" cy="320852"/>
            </a:xfrm>
            <a:custGeom>
              <a:avLst/>
              <a:gdLst>
                <a:gd name="connsiteX0" fmla="*/ 63498 w 201069"/>
                <a:gd name="connsiteY0" fmla="*/ 0 h 320852"/>
                <a:gd name="connsiteX1" fmla="*/ 63498 w 201069"/>
                <a:gd name="connsiteY1" fmla="*/ 219482 h 320852"/>
                <a:gd name="connsiteX2" fmla="*/ 100535 w 201069"/>
                <a:gd name="connsiteY2" fmla="*/ 274128 h 320852"/>
                <a:gd name="connsiteX3" fmla="*/ 137572 w 201069"/>
                <a:gd name="connsiteY3" fmla="*/ 219482 h 320852"/>
                <a:gd name="connsiteX4" fmla="*/ 137572 w 201069"/>
                <a:gd name="connsiteY4" fmla="*/ 0 h 320852"/>
                <a:gd name="connsiteX5" fmla="*/ 201070 w 201069"/>
                <a:gd name="connsiteY5" fmla="*/ 0 h 320852"/>
                <a:gd name="connsiteX6" fmla="*/ 201070 w 201069"/>
                <a:gd name="connsiteY6" fmla="*/ 219482 h 320852"/>
                <a:gd name="connsiteX7" fmla="*/ 100535 w 201069"/>
                <a:gd name="connsiteY7" fmla="*/ 320853 h 320852"/>
                <a:gd name="connsiteX8" fmla="*/ 0 w 201069"/>
                <a:gd name="connsiteY8" fmla="*/ 219482 h 320852"/>
                <a:gd name="connsiteX9" fmla="*/ 0 w 201069"/>
                <a:gd name="connsiteY9" fmla="*/ 0 h 3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69" h="320852">
                  <a:moveTo>
                    <a:pt x="63498" y="0"/>
                  </a:moveTo>
                  <a:lnTo>
                    <a:pt x="63498" y="219482"/>
                  </a:lnTo>
                  <a:cubicBezTo>
                    <a:pt x="63498" y="250776"/>
                    <a:pt x="70989" y="274128"/>
                    <a:pt x="100535" y="274128"/>
                  </a:cubicBezTo>
                  <a:cubicBezTo>
                    <a:pt x="130081" y="274128"/>
                    <a:pt x="137572" y="250832"/>
                    <a:pt x="137572" y="219482"/>
                  </a:cubicBezTo>
                  <a:lnTo>
                    <a:pt x="137572" y="0"/>
                  </a:lnTo>
                  <a:lnTo>
                    <a:pt x="201070" y="0"/>
                  </a:lnTo>
                  <a:lnTo>
                    <a:pt x="201070" y="219482"/>
                  </a:lnTo>
                  <a:cubicBezTo>
                    <a:pt x="201070" y="299698"/>
                    <a:pt x="152123" y="320853"/>
                    <a:pt x="100535" y="320853"/>
                  </a:cubicBezTo>
                  <a:cubicBezTo>
                    <a:pt x="48947" y="320853"/>
                    <a:pt x="0" y="303658"/>
                    <a:pt x="0" y="21948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3BC8EB8-0263-4241-BBF0-219F7DFE5466}"/>
                </a:ext>
              </a:extLst>
            </p:cNvPr>
            <p:cNvSpPr/>
            <p:nvPr/>
          </p:nvSpPr>
          <p:spPr>
            <a:xfrm>
              <a:off x="7706039" y="5446883"/>
              <a:ext cx="175941" cy="314684"/>
            </a:xfrm>
            <a:custGeom>
              <a:avLst/>
              <a:gdLst>
                <a:gd name="connsiteX0" fmla="*/ 0 w 175941"/>
                <a:gd name="connsiteY0" fmla="*/ 314685 h 314684"/>
                <a:gd name="connsiteX1" fmla="*/ 0 w 175941"/>
                <a:gd name="connsiteY1" fmla="*/ 0 h 314684"/>
                <a:gd name="connsiteX2" fmla="*/ 63497 w 175941"/>
                <a:gd name="connsiteY2" fmla="*/ 0 h 314684"/>
                <a:gd name="connsiteX3" fmla="*/ 63497 w 175941"/>
                <a:gd name="connsiteY3" fmla="*/ 262679 h 314684"/>
                <a:gd name="connsiteX4" fmla="*/ 175941 w 175941"/>
                <a:gd name="connsiteY4" fmla="*/ 262679 h 314684"/>
                <a:gd name="connsiteX5" fmla="*/ 175941 w 175941"/>
                <a:gd name="connsiteY5" fmla="*/ 314685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941" h="314684">
                  <a:moveTo>
                    <a:pt x="0" y="314685"/>
                  </a:moveTo>
                  <a:lnTo>
                    <a:pt x="0" y="0"/>
                  </a:lnTo>
                  <a:lnTo>
                    <a:pt x="63497" y="0"/>
                  </a:lnTo>
                  <a:lnTo>
                    <a:pt x="63497" y="262679"/>
                  </a:lnTo>
                  <a:lnTo>
                    <a:pt x="175941" y="262679"/>
                  </a:lnTo>
                  <a:lnTo>
                    <a:pt x="175941" y="314685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91B3118-0813-6646-93A2-3AFC599C0AE7}"/>
                </a:ext>
              </a:extLst>
            </p:cNvPr>
            <p:cNvSpPr/>
            <p:nvPr/>
          </p:nvSpPr>
          <p:spPr>
            <a:xfrm>
              <a:off x="7853700" y="5446883"/>
              <a:ext cx="201125" cy="314684"/>
            </a:xfrm>
            <a:custGeom>
              <a:avLst/>
              <a:gdLst>
                <a:gd name="connsiteX0" fmla="*/ 201125 w 201125"/>
                <a:gd name="connsiteY0" fmla="*/ 0 h 314684"/>
                <a:gd name="connsiteX1" fmla="*/ 201125 w 201125"/>
                <a:gd name="connsiteY1" fmla="*/ 52017 h 314684"/>
                <a:gd name="connsiteX2" fmla="*/ 132311 w 201125"/>
                <a:gd name="connsiteY2" fmla="*/ 52017 h 314684"/>
                <a:gd name="connsiteX3" fmla="*/ 132311 w 201125"/>
                <a:gd name="connsiteY3" fmla="*/ 314685 h 314684"/>
                <a:gd name="connsiteX4" fmla="*/ 68814 w 201125"/>
                <a:gd name="connsiteY4" fmla="*/ 314685 h 314684"/>
                <a:gd name="connsiteX5" fmla="*/ 68814 w 201125"/>
                <a:gd name="connsiteY5" fmla="*/ 52017 h 314684"/>
                <a:gd name="connsiteX6" fmla="*/ 0 w 201125"/>
                <a:gd name="connsiteY6" fmla="*/ 52017 h 314684"/>
                <a:gd name="connsiteX7" fmla="*/ 0 w 201125"/>
                <a:gd name="connsiteY7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125" h="314684">
                  <a:moveTo>
                    <a:pt x="201125" y="0"/>
                  </a:moveTo>
                  <a:lnTo>
                    <a:pt x="201125" y="52017"/>
                  </a:lnTo>
                  <a:lnTo>
                    <a:pt x="132311" y="52017"/>
                  </a:lnTo>
                  <a:lnTo>
                    <a:pt x="132311" y="314685"/>
                  </a:lnTo>
                  <a:lnTo>
                    <a:pt x="68814" y="314685"/>
                  </a:lnTo>
                  <a:lnTo>
                    <a:pt x="68814" y="52017"/>
                  </a:lnTo>
                  <a:lnTo>
                    <a:pt x="0" y="520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8790AFF2-A381-4840-9A55-21EB5ABA8BFB}"/>
                </a:ext>
              </a:extLst>
            </p:cNvPr>
            <p:cNvSpPr/>
            <p:nvPr/>
          </p:nvSpPr>
          <p:spPr>
            <a:xfrm>
              <a:off x="4908646" y="5440993"/>
              <a:ext cx="212101" cy="326466"/>
            </a:xfrm>
            <a:custGeom>
              <a:avLst/>
              <a:gdLst>
                <a:gd name="connsiteX0" fmla="*/ 96373 w 212101"/>
                <a:gd name="connsiteY0" fmla="*/ 326466 h 326466"/>
                <a:gd name="connsiteX1" fmla="*/ 0 w 212101"/>
                <a:gd name="connsiteY1" fmla="*/ 159866 h 326466"/>
                <a:gd name="connsiteX2" fmla="*/ 108160 w 212101"/>
                <a:gd name="connsiteY2" fmla="*/ 0 h 326466"/>
                <a:gd name="connsiteX3" fmla="*/ 208739 w 212101"/>
                <a:gd name="connsiteY3" fmla="*/ 102214 h 326466"/>
                <a:gd name="connsiteX4" fmla="*/ 208739 w 212101"/>
                <a:gd name="connsiteY4" fmla="*/ 109314 h 326466"/>
                <a:gd name="connsiteX5" fmla="*/ 136429 w 212101"/>
                <a:gd name="connsiteY5" fmla="*/ 109314 h 326466"/>
                <a:gd name="connsiteX6" fmla="*/ 136429 w 212101"/>
                <a:gd name="connsiteY6" fmla="*/ 102214 h 326466"/>
                <a:gd name="connsiteX7" fmla="*/ 109003 w 212101"/>
                <a:gd name="connsiteY7" fmla="*/ 58817 h 326466"/>
                <a:gd name="connsiteX8" fmla="*/ 74841 w 212101"/>
                <a:gd name="connsiteY8" fmla="*/ 156926 h 326466"/>
                <a:gd name="connsiteX9" fmla="*/ 109425 w 212101"/>
                <a:gd name="connsiteY9" fmla="*/ 267649 h 326466"/>
                <a:gd name="connsiteX10" fmla="*/ 139792 w 212101"/>
                <a:gd name="connsiteY10" fmla="*/ 226781 h 326466"/>
                <a:gd name="connsiteX11" fmla="*/ 139792 w 212101"/>
                <a:gd name="connsiteY11" fmla="*/ 203164 h 326466"/>
                <a:gd name="connsiteX12" fmla="*/ 99836 w 212101"/>
                <a:gd name="connsiteY12" fmla="*/ 203164 h 326466"/>
                <a:gd name="connsiteX13" fmla="*/ 99836 w 212101"/>
                <a:gd name="connsiteY13" fmla="*/ 144369 h 326466"/>
                <a:gd name="connsiteX14" fmla="*/ 212102 w 212101"/>
                <a:gd name="connsiteY14" fmla="*/ 144369 h 326466"/>
                <a:gd name="connsiteX15" fmla="*/ 212102 w 212101"/>
                <a:gd name="connsiteY15" fmla="*/ 320575 h 326466"/>
                <a:gd name="connsiteX16" fmla="*/ 153277 w 212101"/>
                <a:gd name="connsiteY16" fmla="*/ 320575 h 326466"/>
                <a:gd name="connsiteX17" fmla="*/ 153277 w 212101"/>
                <a:gd name="connsiteY17" fmla="*/ 305256 h 326466"/>
                <a:gd name="connsiteX18" fmla="*/ 96373 w 212101"/>
                <a:gd name="connsiteY18" fmla="*/ 326466 h 326466"/>
                <a:gd name="connsiteX19" fmla="*/ 156496 w 212101"/>
                <a:gd name="connsiteY19" fmla="*/ 283845 h 326466"/>
                <a:gd name="connsiteX20" fmla="*/ 157528 w 212101"/>
                <a:gd name="connsiteY20" fmla="*/ 282137 h 326466"/>
                <a:gd name="connsiteX21" fmla="*/ 163921 w 212101"/>
                <a:gd name="connsiteY21" fmla="*/ 282137 h 326466"/>
                <a:gd name="connsiteX22" fmla="*/ 163921 w 212101"/>
                <a:gd name="connsiteY22" fmla="*/ 309870 h 326466"/>
                <a:gd name="connsiteX23" fmla="*/ 201491 w 212101"/>
                <a:gd name="connsiteY23" fmla="*/ 309870 h 326466"/>
                <a:gd name="connsiteX24" fmla="*/ 201491 w 212101"/>
                <a:gd name="connsiteY24" fmla="*/ 154996 h 326466"/>
                <a:gd name="connsiteX25" fmla="*/ 110479 w 212101"/>
                <a:gd name="connsiteY25" fmla="*/ 154996 h 326466"/>
                <a:gd name="connsiteX26" fmla="*/ 110479 w 212101"/>
                <a:gd name="connsiteY26" fmla="*/ 192503 h 326466"/>
                <a:gd name="connsiteX27" fmla="*/ 150436 w 212101"/>
                <a:gd name="connsiteY27" fmla="*/ 192503 h 326466"/>
                <a:gd name="connsiteX28" fmla="*/ 150436 w 212101"/>
                <a:gd name="connsiteY28" fmla="*/ 226781 h 326466"/>
                <a:gd name="connsiteX29" fmla="*/ 109370 w 212101"/>
                <a:gd name="connsiteY29" fmla="*/ 278299 h 326466"/>
                <a:gd name="connsiteX30" fmla="*/ 64130 w 212101"/>
                <a:gd name="connsiteY30" fmla="*/ 156926 h 326466"/>
                <a:gd name="connsiteX31" fmla="*/ 108948 w 212101"/>
                <a:gd name="connsiteY31" fmla="*/ 48212 h 326466"/>
                <a:gd name="connsiteX32" fmla="*/ 146951 w 212101"/>
                <a:gd name="connsiteY32" fmla="*/ 98709 h 326466"/>
                <a:gd name="connsiteX33" fmla="*/ 198006 w 212101"/>
                <a:gd name="connsiteY33" fmla="*/ 98709 h 326466"/>
                <a:gd name="connsiteX34" fmla="*/ 108104 w 212101"/>
                <a:gd name="connsiteY34" fmla="*/ 10694 h 326466"/>
                <a:gd name="connsiteX35" fmla="*/ 10600 w 212101"/>
                <a:gd name="connsiteY35" fmla="*/ 159911 h 326466"/>
                <a:gd name="connsiteX36" fmla="*/ 96317 w 212101"/>
                <a:gd name="connsiteY36" fmla="*/ 315861 h 326466"/>
                <a:gd name="connsiteX37" fmla="*/ 156496 w 212101"/>
                <a:gd name="connsiteY37" fmla="*/ 283845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2101" h="326466">
                  <a:moveTo>
                    <a:pt x="96373" y="326466"/>
                  </a:moveTo>
                  <a:cubicBezTo>
                    <a:pt x="15772" y="326466"/>
                    <a:pt x="0" y="265375"/>
                    <a:pt x="0" y="159866"/>
                  </a:cubicBezTo>
                  <a:cubicBezTo>
                    <a:pt x="0" y="76833"/>
                    <a:pt x="13108" y="0"/>
                    <a:pt x="108160" y="0"/>
                  </a:cubicBezTo>
                  <a:cubicBezTo>
                    <a:pt x="175864" y="0"/>
                    <a:pt x="208739" y="33435"/>
                    <a:pt x="208739" y="102214"/>
                  </a:cubicBezTo>
                  <a:lnTo>
                    <a:pt x="208739" y="109314"/>
                  </a:lnTo>
                  <a:lnTo>
                    <a:pt x="136429" y="109314"/>
                  </a:lnTo>
                  <a:lnTo>
                    <a:pt x="136429" y="102214"/>
                  </a:lnTo>
                  <a:cubicBezTo>
                    <a:pt x="136429" y="84764"/>
                    <a:pt x="129126" y="58817"/>
                    <a:pt x="109003" y="58817"/>
                  </a:cubicBezTo>
                  <a:cubicBezTo>
                    <a:pt x="91245" y="58817"/>
                    <a:pt x="74841" y="70698"/>
                    <a:pt x="74841" y="156926"/>
                  </a:cubicBezTo>
                  <a:cubicBezTo>
                    <a:pt x="74841" y="237642"/>
                    <a:pt x="84219" y="267649"/>
                    <a:pt x="109425" y="267649"/>
                  </a:cubicBezTo>
                  <a:cubicBezTo>
                    <a:pt x="119681" y="267649"/>
                    <a:pt x="139792" y="255313"/>
                    <a:pt x="139792" y="226781"/>
                  </a:cubicBezTo>
                  <a:lnTo>
                    <a:pt x="139792" y="203164"/>
                  </a:lnTo>
                  <a:lnTo>
                    <a:pt x="99836" y="203164"/>
                  </a:lnTo>
                  <a:lnTo>
                    <a:pt x="99836" y="144369"/>
                  </a:lnTo>
                  <a:lnTo>
                    <a:pt x="212102" y="144369"/>
                  </a:lnTo>
                  <a:lnTo>
                    <a:pt x="212102" y="320575"/>
                  </a:lnTo>
                  <a:lnTo>
                    <a:pt x="153277" y="320575"/>
                  </a:lnTo>
                  <a:lnTo>
                    <a:pt x="153277" y="305256"/>
                  </a:lnTo>
                  <a:cubicBezTo>
                    <a:pt x="138971" y="319488"/>
                    <a:pt x="120191" y="326466"/>
                    <a:pt x="96373" y="326466"/>
                  </a:cubicBezTo>
                  <a:close/>
                  <a:moveTo>
                    <a:pt x="156496" y="283845"/>
                  </a:moveTo>
                  <a:lnTo>
                    <a:pt x="157528" y="282137"/>
                  </a:lnTo>
                  <a:lnTo>
                    <a:pt x="163921" y="282137"/>
                  </a:lnTo>
                  <a:lnTo>
                    <a:pt x="163921" y="309870"/>
                  </a:lnTo>
                  <a:lnTo>
                    <a:pt x="201491" y="309870"/>
                  </a:lnTo>
                  <a:lnTo>
                    <a:pt x="201491" y="154996"/>
                  </a:lnTo>
                  <a:lnTo>
                    <a:pt x="110479" y="154996"/>
                  </a:lnTo>
                  <a:lnTo>
                    <a:pt x="110479" y="192503"/>
                  </a:lnTo>
                  <a:lnTo>
                    <a:pt x="150436" y="192503"/>
                  </a:lnTo>
                  <a:lnTo>
                    <a:pt x="150436" y="226781"/>
                  </a:lnTo>
                  <a:cubicBezTo>
                    <a:pt x="150436" y="260394"/>
                    <a:pt x="126606" y="278299"/>
                    <a:pt x="109370" y="278299"/>
                  </a:cubicBezTo>
                  <a:cubicBezTo>
                    <a:pt x="71700" y="278299"/>
                    <a:pt x="64130" y="231862"/>
                    <a:pt x="64130" y="156926"/>
                  </a:cubicBezTo>
                  <a:cubicBezTo>
                    <a:pt x="64130" y="79672"/>
                    <a:pt x="77116" y="48212"/>
                    <a:pt x="108948" y="48212"/>
                  </a:cubicBezTo>
                  <a:cubicBezTo>
                    <a:pt x="132844" y="48212"/>
                    <a:pt x="145852" y="73061"/>
                    <a:pt x="146951" y="98709"/>
                  </a:cubicBezTo>
                  <a:lnTo>
                    <a:pt x="198006" y="98709"/>
                  </a:lnTo>
                  <a:cubicBezTo>
                    <a:pt x="196896" y="38694"/>
                    <a:pt x="168294" y="10694"/>
                    <a:pt x="108104" y="10694"/>
                  </a:cubicBezTo>
                  <a:cubicBezTo>
                    <a:pt x="37947" y="10694"/>
                    <a:pt x="10600" y="52538"/>
                    <a:pt x="10600" y="159911"/>
                  </a:cubicBezTo>
                  <a:cubicBezTo>
                    <a:pt x="10600" y="261049"/>
                    <a:pt x="24262" y="315861"/>
                    <a:pt x="96317" y="315861"/>
                  </a:cubicBezTo>
                  <a:cubicBezTo>
                    <a:pt x="124142" y="315816"/>
                    <a:pt x="143244" y="305655"/>
                    <a:pt x="156496" y="283845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D94805E6-7977-2C4F-A3F3-2735235F79ED}"/>
                </a:ext>
              </a:extLst>
            </p:cNvPr>
            <p:cNvSpPr/>
            <p:nvPr/>
          </p:nvSpPr>
          <p:spPr>
            <a:xfrm>
              <a:off x="5666530" y="5446894"/>
              <a:ext cx="206197" cy="320564"/>
            </a:xfrm>
            <a:custGeom>
              <a:avLst/>
              <a:gdLst>
                <a:gd name="connsiteX0" fmla="*/ 103099 w 206197"/>
                <a:gd name="connsiteY0" fmla="*/ 320564 h 320564"/>
                <a:gd name="connsiteX1" fmla="*/ 0 w 206197"/>
                <a:gd name="connsiteY1" fmla="*/ 216664 h 320564"/>
                <a:gd name="connsiteX2" fmla="*/ 0 w 206197"/>
                <a:gd name="connsiteY2" fmla="*/ 0 h 320564"/>
                <a:gd name="connsiteX3" fmla="*/ 74829 w 206197"/>
                <a:gd name="connsiteY3" fmla="*/ 0 h 320564"/>
                <a:gd name="connsiteX4" fmla="*/ 74829 w 206197"/>
                <a:gd name="connsiteY4" fmla="*/ 216642 h 320564"/>
                <a:gd name="connsiteX5" fmla="*/ 103099 w 206197"/>
                <a:gd name="connsiteY5" fmla="*/ 261725 h 320564"/>
                <a:gd name="connsiteX6" fmla="*/ 131357 w 206197"/>
                <a:gd name="connsiteY6" fmla="*/ 216642 h 320564"/>
                <a:gd name="connsiteX7" fmla="*/ 131357 w 206197"/>
                <a:gd name="connsiteY7" fmla="*/ 0 h 320564"/>
                <a:gd name="connsiteX8" fmla="*/ 206197 w 206197"/>
                <a:gd name="connsiteY8" fmla="*/ 0 h 320564"/>
                <a:gd name="connsiteX9" fmla="*/ 206197 w 206197"/>
                <a:gd name="connsiteY9" fmla="*/ 216642 h 320564"/>
                <a:gd name="connsiteX10" fmla="*/ 103099 w 206197"/>
                <a:gd name="connsiteY10" fmla="*/ 320564 h 320564"/>
                <a:gd name="connsiteX11" fmla="*/ 195542 w 206197"/>
                <a:gd name="connsiteY11" fmla="*/ 216642 h 320564"/>
                <a:gd name="connsiteX12" fmla="*/ 195542 w 206197"/>
                <a:gd name="connsiteY12" fmla="*/ 10650 h 320564"/>
                <a:gd name="connsiteX13" fmla="*/ 142012 w 206197"/>
                <a:gd name="connsiteY13" fmla="*/ 10650 h 320564"/>
                <a:gd name="connsiteX14" fmla="*/ 142012 w 206197"/>
                <a:gd name="connsiteY14" fmla="*/ 216642 h 320564"/>
                <a:gd name="connsiteX15" fmla="*/ 103099 w 206197"/>
                <a:gd name="connsiteY15" fmla="*/ 272375 h 320564"/>
                <a:gd name="connsiteX16" fmla="*/ 64174 w 206197"/>
                <a:gd name="connsiteY16" fmla="*/ 216642 h 320564"/>
                <a:gd name="connsiteX17" fmla="*/ 64174 w 206197"/>
                <a:gd name="connsiteY17" fmla="*/ 10650 h 320564"/>
                <a:gd name="connsiteX18" fmla="*/ 10655 w 206197"/>
                <a:gd name="connsiteY18" fmla="*/ 10650 h 320564"/>
                <a:gd name="connsiteX19" fmla="*/ 10655 w 206197"/>
                <a:gd name="connsiteY19" fmla="*/ 216642 h 320564"/>
                <a:gd name="connsiteX20" fmla="*/ 103099 w 206197"/>
                <a:gd name="connsiteY20" fmla="*/ 309893 h 320564"/>
                <a:gd name="connsiteX21" fmla="*/ 195542 w 206197"/>
                <a:gd name="connsiteY21" fmla="*/ 216642 h 32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97" h="320564">
                  <a:moveTo>
                    <a:pt x="103099" y="320564"/>
                  </a:moveTo>
                  <a:cubicBezTo>
                    <a:pt x="33719" y="320564"/>
                    <a:pt x="0" y="286574"/>
                    <a:pt x="0" y="216664"/>
                  </a:cubicBezTo>
                  <a:lnTo>
                    <a:pt x="0" y="0"/>
                  </a:lnTo>
                  <a:lnTo>
                    <a:pt x="74829" y="0"/>
                  </a:lnTo>
                  <a:lnTo>
                    <a:pt x="74829" y="216642"/>
                  </a:lnTo>
                  <a:cubicBezTo>
                    <a:pt x="74829" y="256267"/>
                    <a:pt x="88415" y="261725"/>
                    <a:pt x="103099" y="261725"/>
                  </a:cubicBezTo>
                  <a:cubicBezTo>
                    <a:pt x="117783" y="261725"/>
                    <a:pt x="131357" y="256267"/>
                    <a:pt x="131357" y="216642"/>
                  </a:cubicBezTo>
                  <a:lnTo>
                    <a:pt x="131357" y="0"/>
                  </a:lnTo>
                  <a:lnTo>
                    <a:pt x="206197" y="0"/>
                  </a:lnTo>
                  <a:lnTo>
                    <a:pt x="206197" y="216642"/>
                  </a:lnTo>
                  <a:cubicBezTo>
                    <a:pt x="206197" y="284633"/>
                    <a:pt x="170592" y="320564"/>
                    <a:pt x="103099" y="320564"/>
                  </a:cubicBezTo>
                  <a:close/>
                  <a:moveTo>
                    <a:pt x="195542" y="216642"/>
                  </a:moveTo>
                  <a:lnTo>
                    <a:pt x="195542" y="10650"/>
                  </a:lnTo>
                  <a:lnTo>
                    <a:pt x="142012" y="10650"/>
                  </a:lnTo>
                  <a:lnTo>
                    <a:pt x="142012" y="216642"/>
                  </a:lnTo>
                  <a:cubicBezTo>
                    <a:pt x="142012" y="240570"/>
                    <a:pt x="137983" y="272375"/>
                    <a:pt x="103099" y="272375"/>
                  </a:cubicBezTo>
                  <a:cubicBezTo>
                    <a:pt x="68215" y="272375"/>
                    <a:pt x="64174" y="240570"/>
                    <a:pt x="64174" y="216642"/>
                  </a:cubicBezTo>
                  <a:lnTo>
                    <a:pt x="64174" y="10650"/>
                  </a:lnTo>
                  <a:lnTo>
                    <a:pt x="10655" y="10650"/>
                  </a:lnTo>
                  <a:lnTo>
                    <a:pt x="10655" y="216642"/>
                  </a:lnTo>
                  <a:cubicBezTo>
                    <a:pt x="10655" y="300219"/>
                    <a:pt x="63409" y="309893"/>
                    <a:pt x="103099" y="309893"/>
                  </a:cubicBezTo>
                  <a:cubicBezTo>
                    <a:pt x="164443" y="309915"/>
                    <a:pt x="195542" y="278543"/>
                    <a:pt x="195542" y="216642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B7D8A1C-EBE0-B346-9684-83B864B140C8}"/>
                </a:ext>
              </a:extLst>
            </p:cNvPr>
            <p:cNvSpPr/>
            <p:nvPr/>
          </p:nvSpPr>
          <p:spPr>
            <a:xfrm>
              <a:off x="6151424" y="5446894"/>
              <a:ext cx="186418" cy="314673"/>
            </a:xfrm>
            <a:custGeom>
              <a:avLst/>
              <a:gdLst>
                <a:gd name="connsiteX0" fmla="*/ 0 w 186418"/>
                <a:gd name="connsiteY0" fmla="*/ 314674 h 314673"/>
                <a:gd name="connsiteX1" fmla="*/ 0 w 186418"/>
                <a:gd name="connsiteY1" fmla="*/ 0 h 314673"/>
                <a:gd name="connsiteX2" fmla="*/ 182201 w 186418"/>
                <a:gd name="connsiteY2" fmla="*/ 0 h 314673"/>
                <a:gd name="connsiteX3" fmla="*/ 182201 w 186418"/>
                <a:gd name="connsiteY3" fmla="*/ 63853 h 314673"/>
                <a:gd name="connsiteX4" fmla="*/ 74841 w 186418"/>
                <a:gd name="connsiteY4" fmla="*/ 63853 h 314673"/>
                <a:gd name="connsiteX5" fmla="*/ 74841 w 186418"/>
                <a:gd name="connsiteY5" fmla="*/ 120352 h 314673"/>
                <a:gd name="connsiteX6" fmla="*/ 175841 w 186418"/>
                <a:gd name="connsiteY6" fmla="*/ 120352 h 314673"/>
                <a:gd name="connsiteX7" fmla="*/ 175841 w 186418"/>
                <a:gd name="connsiteY7" fmla="*/ 184205 h 314673"/>
                <a:gd name="connsiteX8" fmla="*/ 74841 w 186418"/>
                <a:gd name="connsiteY8" fmla="*/ 184205 h 314673"/>
                <a:gd name="connsiteX9" fmla="*/ 74841 w 186418"/>
                <a:gd name="connsiteY9" fmla="*/ 250765 h 314673"/>
                <a:gd name="connsiteX10" fmla="*/ 186419 w 186418"/>
                <a:gd name="connsiteY10" fmla="*/ 250765 h 314673"/>
                <a:gd name="connsiteX11" fmla="*/ 186419 w 186418"/>
                <a:gd name="connsiteY11" fmla="*/ 314629 h 314673"/>
                <a:gd name="connsiteX12" fmla="*/ 175753 w 186418"/>
                <a:gd name="connsiteY12" fmla="*/ 304013 h 314673"/>
                <a:gd name="connsiteX13" fmla="*/ 175753 w 186418"/>
                <a:gd name="connsiteY13" fmla="*/ 261459 h 314673"/>
                <a:gd name="connsiteX14" fmla="*/ 64174 w 186418"/>
                <a:gd name="connsiteY14" fmla="*/ 261459 h 314673"/>
                <a:gd name="connsiteX15" fmla="*/ 64174 w 186418"/>
                <a:gd name="connsiteY15" fmla="*/ 173555 h 314673"/>
                <a:gd name="connsiteX16" fmla="*/ 165175 w 186418"/>
                <a:gd name="connsiteY16" fmla="*/ 173555 h 314673"/>
                <a:gd name="connsiteX17" fmla="*/ 165175 w 186418"/>
                <a:gd name="connsiteY17" fmla="*/ 131001 h 314673"/>
                <a:gd name="connsiteX18" fmla="*/ 64174 w 186418"/>
                <a:gd name="connsiteY18" fmla="*/ 131001 h 314673"/>
                <a:gd name="connsiteX19" fmla="*/ 64174 w 186418"/>
                <a:gd name="connsiteY19" fmla="*/ 53204 h 314673"/>
                <a:gd name="connsiteX20" fmla="*/ 171535 w 186418"/>
                <a:gd name="connsiteY20" fmla="*/ 53204 h 314673"/>
                <a:gd name="connsiteX21" fmla="*/ 171535 w 186418"/>
                <a:gd name="connsiteY21" fmla="*/ 10650 h 314673"/>
                <a:gd name="connsiteX22" fmla="*/ 10599 w 186418"/>
                <a:gd name="connsiteY22" fmla="*/ 10650 h 314673"/>
                <a:gd name="connsiteX23" fmla="*/ 10599 w 186418"/>
                <a:gd name="connsiteY23" fmla="*/ 304013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418" h="314673">
                  <a:moveTo>
                    <a:pt x="0" y="314674"/>
                  </a:moveTo>
                  <a:lnTo>
                    <a:pt x="0" y="0"/>
                  </a:lnTo>
                  <a:lnTo>
                    <a:pt x="182201" y="0"/>
                  </a:lnTo>
                  <a:lnTo>
                    <a:pt x="182201" y="63853"/>
                  </a:lnTo>
                  <a:lnTo>
                    <a:pt x="74841" y="63853"/>
                  </a:lnTo>
                  <a:lnTo>
                    <a:pt x="74841" y="120352"/>
                  </a:lnTo>
                  <a:lnTo>
                    <a:pt x="175841" y="120352"/>
                  </a:lnTo>
                  <a:lnTo>
                    <a:pt x="175841" y="184205"/>
                  </a:lnTo>
                  <a:lnTo>
                    <a:pt x="74841" y="184205"/>
                  </a:lnTo>
                  <a:lnTo>
                    <a:pt x="74841" y="250765"/>
                  </a:lnTo>
                  <a:lnTo>
                    <a:pt x="186419" y="250765"/>
                  </a:lnTo>
                  <a:lnTo>
                    <a:pt x="186419" y="314629"/>
                  </a:lnTo>
                  <a:close/>
                  <a:moveTo>
                    <a:pt x="175753" y="304013"/>
                  </a:moveTo>
                  <a:lnTo>
                    <a:pt x="175753" y="261459"/>
                  </a:lnTo>
                  <a:lnTo>
                    <a:pt x="64174" y="261459"/>
                  </a:lnTo>
                  <a:lnTo>
                    <a:pt x="64174" y="173555"/>
                  </a:lnTo>
                  <a:lnTo>
                    <a:pt x="165175" y="173555"/>
                  </a:lnTo>
                  <a:lnTo>
                    <a:pt x="165175" y="131001"/>
                  </a:lnTo>
                  <a:lnTo>
                    <a:pt x="64174" y="131001"/>
                  </a:lnTo>
                  <a:lnTo>
                    <a:pt x="64174" y="53204"/>
                  </a:lnTo>
                  <a:lnTo>
                    <a:pt x="171535" y="53204"/>
                  </a:lnTo>
                  <a:lnTo>
                    <a:pt x="171535" y="10650"/>
                  </a:lnTo>
                  <a:lnTo>
                    <a:pt x="10599" y="10650"/>
                  </a:lnTo>
                  <a:lnTo>
                    <a:pt x="10599" y="304013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967D109C-8E48-7C49-B721-143096273068}"/>
                </a:ext>
              </a:extLst>
            </p:cNvPr>
            <p:cNvSpPr/>
            <p:nvPr/>
          </p:nvSpPr>
          <p:spPr>
            <a:xfrm>
              <a:off x="5410820" y="5440993"/>
              <a:ext cx="218827" cy="326466"/>
            </a:xfrm>
            <a:custGeom>
              <a:avLst/>
              <a:gdLst>
                <a:gd name="connsiteX0" fmla="*/ 109414 w 218827"/>
                <a:gd name="connsiteY0" fmla="*/ 0 h 326466"/>
                <a:gd name="connsiteX1" fmla="*/ 0 w 218827"/>
                <a:gd name="connsiteY1" fmla="*/ 163239 h 326466"/>
                <a:gd name="connsiteX2" fmla="*/ 109414 w 218827"/>
                <a:gd name="connsiteY2" fmla="*/ 326466 h 326466"/>
                <a:gd name="connsiteX3" fmla="*/ 218828 w 218827"/>
                <a:gd name="connsiteY3" fmla="*/ 163239 h 326466"/>
                <a:gd name="connsiteX4" fmla="*/ 109414 w 218827"/>
                <a:gd name="connsiteY4" fmla="*/ 0 h 326466"/>
                <a:gd name="connsiteX5" fmla="*/ 109414 w 218827"/>
                <a:gd name="connsiteY5" fmla="*/ 315816 h 326466"/>
                <a:gd name="connsiteX6" fmla="*/ 10633 w 218827"/>
                <a:gd name="connsiteY6" fmla="*/ 163239 h 326466"/>
                <a:gd name="connsiteX7" fmla="*/ 109414 w 218827"/>
                <a:gd name="connsiteY7" fmla="*/ 10661 h 326466"/>
                <a:gd name="connsiteX8" fmla="*/ 208195 w 218827"/>
                <a:gd name="connsiteY8" fmla="*/ 163250 h 326466"/>
                <a:gd name="connsiteX9" fmla="*/ 109414 w 218827"/>
                <a:gd name="connsiteY9" fmla="*/ 315816 h 326466"/>
                <a:gd name="connsiteX10" fmla="*/ 109414 w 218827"/>
                <a:gd name="connsiteY10" fmla="*/ 48167 h 326466"/>
                <a:gd name="connsiteX11" fmla="*/ 64174 w 218827"/>
                <a:gd name="connsiteY11" fmla="*/ 163239 h 326466"/>
                <a:gd name="connsiteX12" fmla="*/ 109414 w 218827"/>
                <a:gd name="connsiteY12" fmla="*/ 278299 h 326466"/>
                <a:gd name="connsiteX13" fmla="*/ 154642 w 218827"/>
                <a:gd name="connsiteY13" fmla="*/ 163239 h 326466"/>
                <a:gd name="connsiteX14" fmla="*/ 109414 w 218827"/>
                <a:gd name="connsiteY14" fmla="*/ 48167 h 326466"/>
                <a:gd name="connsiteX15" fmla="*/ 109414 w 218827"/>
                <a:gd name="connsiteY15" fmla="*/ 267649 h 326466"/>
                <a:gd name="connsiteX16" fmla="*/ 74830 w 218827"/>
                <a:gd name="connsiteY16" fmla="*/ 163239 h 326466"/>
                <a:gd name="connsiteX17" fmla="*/ 109414 w 218827"/>
                <a:gd name="connsiteY17" fmla="*/ 58817 h 326466"/>
                <a:gd name="connsiteX18" fmla="*/ 143987 w 218827"/>
                <a:gd name="connsiteY18" fmla="*/ 163239 h 326466"/>
                <a:gd name="connsiteX19" fmla="*/ 109414 w 218827"/>
                <a:gd name="connsiteY19" fmla="*/ 267649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8827" h="326466">
                  <a:moveTo>
                    <a:pt x="109414" y="0"/>
                  </a:moveTo>
                  <a:cubicBezTo>
                    <a:pt x="8413" y="0"/>
                    <a:pt x="0" y="77221"/>
                    <a:pt x="0" y="163239"/>
                  </a:cubicBezTo>
                  <a:cubicBezTo>
                    <a:pt x="0" y="249256"/>
                    <a:pt x="8358" y="326466"/>
                    <a:pt x="109414" y="326466"/>
                  </a:cubicBezTo>
                  <a:cubicBezTo>
                    <a:pt x="210470" y="326466"/>
                    <a:pt x="218828" y="249256"/>
                    <a:pt x="218828" y="163239"/>
                  </a:cubicBezTo>
                  <a:cubicBezTo>
                    <a:pt x="218828" y="77221"/>
                    <a:pt x="210459" y="0"/>
                    <a:pt x="109414" y="0"/>
                  </a:cubicBezTo>
                  <a:close/>
                  <a:moveTo>
                    <a:pt x="109414" y="315816"/>
                  </a:moveTo>
                  <a:cubicBezTo>
                    <a:pt x="26393" y="315816"/>
                    <a:pt x="10633" y="262191"/>
                    <a:pt x="10633" y="163239"/>
                  </a:cubicBezTo>
                  <a:cubicBezTo>
                    <a:pt x="10633" y="64286"/>
                    <a:pt x="26393" y="10661"/>
                    <a:pt x="109414" y="10661"/>
                  </a:cubicBezTo>
                  <a:cubicBezTo>
                    <a:pt x="192435" y="10661"/>
                    <a:pt x="208195" y="64286"/>
                    <a:pt x="208195" y="163250"/>
                  </a:cubicBezTo>
                  <a:cubicBezTo>
                    <a:pt x="208195" y="262213"/>
                    <a:pt x="192435" y="315816"/>
                    <a:pt x="109414" y="315816"/>
                  </a:cubicBezTo>
                  <a:close/>
                  <a:moveTo>
                    <a:pt x="109414" y="48167"/>
                  </a:moveTo>
                  <a:cubicBezTo>
                    <a:pt x="70457" y="48167"/>
                    <a:pt x="64174" y="82091"/>
                    <a:pt x="64174" y="163239"/>
                  </a:cubicBezTo>
                  <a:cubicBezTo>
                    <a:pt x="64174" y="244386"/>
                    <a:pt x="70457" y="278299"/>
                    <a:pt x="109414" y="278299"/>
                  </a:cubicBezTo>
                  <a:cubicBezTo>
                    <a:pt x="148372" y="278299"/>
                    <a:pt x="154642" y="244375"/>
                    <a:pt x="154642" y="163239"/>
                  </a:cubicBezTo>
                  <a:cubicBezTo>
                    <a:pt x="154642" y="82102"/>
                    <a:pt x="148360" y="48167"/>
                    <a:pt x="109414" y="48167"/>
                  </a:cubicBezTo>
                  <a:close/>
                  <a:moveTo>
                    <a:pt x="109414" y="267649"/>
                  </a:moveTo>
                  <a:cubicBezTo>
                    <a:pt x="81944" y="267649"/>
                    <a:pt x="74830" y="246184"/>
                    <a:pt x="74830" y="163239"/>
                  </a:cubicBezTo>
                  <a:cubicBezTo>
                    <a:pt x="74830" y="80294"/>
                    <a:pt x="81944" y="58817"/>
                    <a:pt x="109414" y="58817"/>
                  </a:cubicBezTo>
                  <a:cubicBezTo>
                    <a:pt x="136884" y="58817"/>
                    <a:pt x="143987" y="80283"/>
                    <a:pt x="143987" y="163239"/>
                  </a:cubicBezTo>
                  <a:cubicBezTo>
                    <a:pt x="143987" y="246195"/>
                    <a:pt x="136884" y="267649"/>
                    <a:pt x="109414" y="267649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14CF4F9-6DFC-C243-BC99-105C24DAC08C}"/>
                </a:ext>
              </a:extLst>
            </p:cNvPr>
            <p:cNvSpPr/>
            <p:nvPr/>
          </p:nvSpPr>
          <p:spPr>
            <a:xfrm>
              <a:off x="5922240" y="5446894"/>
              <a:ext cx="202834" cy="314673"/>
            </a:xfrm>
            <a:custGeom>
              <a:avLst/>
              <a:gdLst>
                <a:gd name="connsiteX0" fmla="*/ 113210 w 202834"/>
                <a:gd name="connsiteY0" fmla="*/ 0 h 314673"/>
                <a:gd name="connsiteX1" fmla="*/ 0 w 202834"/>
                <a:gd name="connsiteY1" fmla="*/ 0 h 314673"/>
                <a:gd name="connsiteX2" fmla="*/ 0 w 202834"/>
                <a:gd name="connsiteY2" fmla="*/ 314674 h 314673"/>
                <a:gd name="connsiteX3" fmla="*/ 74841 w 202834"/>
                <a:gd name="connsiteY3" fmla="*/ 314674 h 314673"/>
                <a:gd name="connsiteX4" fmla="*/ 74841 w 202834"/>
                <a:gd name="connsiteY4" fmla="*/ 194733 h 314673"/>
                <a:gd name="connsiteX5" fmla="*/ 100158 w 202834"/>
                <a:gd name="connsiteY5" fmla="*/ 194733 h 314673"/>
                <a:gd name="connsiteX6" fmla="*/ 202834 w 202834"/>
                <a:gd name="connsiteY6" fmla="*/ 97111 h 314673"/>
                <a:gd name="connsiteX7" fmla="*/ 113210 w 202834"/>
                <a:gd name="connsiteY7" fmla="*/ 0 h 314673"/>
                <a:gd name="connsiteX8" fmla="*/ 100158 w 202834"/>
                <a:gd name="connsiteY8" fmla="*/ 184083 h 314673"/>
                <a:gd name="connsiteX9" fmla="*/ 64186 w 202834"/>
                <a:gd name="connsiteY9" fmla="*/ 184083 h 314673"/>
                <a:gd name="connsiteX10" fmla="*/ 64186 w 202834"/>
                <a:gd name="connsiteY10" fmla="*/ 304013 h 314673"/>
                <a:gd name="connsiteX11" fmla="*/ 10655 w 202834"/>
                <a:gd name="connsiteY11" fmla="*/ 304013 h 314673"/>
                <a:gd name="connsiteX12" fmla="*/ 10655 w 202834"/>
                <a:gd name="connsiteY12" fmla="*/ 10650 h 314673"/>
                <a:gd name="connsiteX13" fmla="*/ 113210 w 202834"/>
                <a:gd name="connsiteY13" fmla="*/ 10650 h 314673"/>
                <a:gd name="connsiteX14" fmla="*/ 192179 w 202834"/>
                <a:gd name="connsiteY14" fmla="*/ 97178 h 314673"/>
                <a:gd name="connsiteX15" fmla="*/ 100158 w 202834"/>
                <a:gd name="connsiteY15" fmla="*/ 184083 h 314673"/>
                <a:gd name="connsiteX16" fmla="*/ 92999 w 202834"/>
                <a:gd name="connsiteY16" fmla="*/ 48156 h 314673"/>
                <a:gd name="connsiteX17" fmla="*/ 64141 w 202834"/>
                <a:gd name="connsiteY17" fmla="*/ 48156 h 314673"/>
                <a:gd name="connsiteX18" fmla="*/ 64141 w 202834"/>
                <a:gd name="connsiteY18" fmla="*/ 146576 h 314673"/>
                <a:gd name="connsiteX19" fmla="*/ 94686 w 202834"/>
                <a:gd name="connsiteY19" fmla="*/ 146576 h 314673"/>
                <a:gd name="connsiteX20" fmla="*/ 138660 w 202834"/>
                <a:gd name="connsiteY20" fmla="*/ 97999 h 314673"/>
                <a:gd name="connsiteX21" fmla="*/ 92999 w 202834"/>
                <a:gd name="connsiteY21" fmla="*/ 48156 h 314673"/>
                <a:gd name="connsiteX22" fmla="*/ 94675 w 202834"/>
                <a:gd name="connsiteY22" fmla="*/ 135927 h 314673"/>
                <a:gd name="connsiteX23" fmla="*/ 74841 w 202834"/>
                <a:gd name="connsiteY23" fmla="*/ 135927 h 314673"/>
                <a:gd name="connsiteX24" fmla="*/ 74841 w 202834"/>
                <a:gd name="connsiteY24" fmla="*/ 58806 h 314673"/>
                <a:gd name="connsiteX25" fmla="*/ 92999 w 202834"/>
                <a:gd name="connsiteY25" fmla="*/ 58806 h 314673"/>
                <a:gd name="connsiteX26" fmla="*/ 127994 w 202834"/>
                <a:gd name="connsiteY26" fmla="*/ 97999 h 314673"/>
                <a:gd name="connsiteX27" fmla="*/ 94686 w 202834"/>
                <a:gd name="connsiteY27" fmla="*/ 135927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834" h="314673">
                  <a:moveTo>
                    <a:pt x="113210" y="0"/>
                  </a:move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94733"/>
                  </a:lnTo>
                  <a:lnTo>
                    <a:pt x="100158" y="194733"/>
                  </a:lnTo>
                  <a:cubicBezTo>
                    <a:pt x="165408" y="194733"/>
                    <a:pt x="202834" y="159167"/>
                    <a:pt x="202834" y="97111"/>
                  </a:cubicBezTo>
                  <a:cubicBezTo>
                    <a:pt x="202834" y="36320"/>
                    <a:pt x="169326" y="0"/>
                    <a:pt x="113210" y="0"/>
                  </a:cubicBezTo>
                  <a:close/>
                  <a:moveTo>
                    <a:pt x="100158" y="184083"/>
                  </a:moveTo>
                  <a:lnTo>
                    <a:pt x="64186" y="184083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3210" y="10650"/>
                  </a:lnTo>
                  <a:cubicBezTo>
                    <a:pt x="136951" y="10650"/>
                    <a:pt x="192179" y="19081"/>
                    <a:pt x="192179" y="97178"/>
                  </a:cubicBezTo>
                  <a:cubicBezTo>
                    <a:pt x="192179" y="153210"/>
                    <a:pt x="159493" y="184083"/>
                    <a:pt x="100158" y="184083"/>
                  </a:cubicBezTo>
                  <a:close/>
                  <a:moveTo>
                    <a:pt x="92999" y="48156"/>
                  </a:moveTo>
                  <a:lnTo>
                    <a:pt x="64141" y="48156"/>
                  </a:lnTo>
                  <a:lnTo>
                    <a:pt x="64141" y="146576"/>
                  </a:lnTo>
                  <a:lnTo>
                    <a:pt x="94686" y="146576"/>
                  </a:lnTo>
                  <a:cubicBezTo>
                    <a:pt x="122633" y="146576"/>
                    <a:pt x="138660" y="128827"/>
                    <a:pt x="138660" y="97999"/>
                  </a:cubicBezTo>
                  <a:cubicBezTo>
                    <a:pt x="138649" y="64452"/>
                    <a:pt x="123721" y="48156"/>
                    <a:pt x="92999" y="48156"/>
                  </a:cubicBezTo>
                  <a:close/>
                  <a:moveTo>
                    <a:pt x="94675" y="135927"/>
                  </a:moveTo>
                  <a:lnTo>
                    <a:pt x="74841" y="135927"/>
                  </a:lnTo>
                  <a:lnTo>
                    <a:pt x="74841" y="58806"/>
                  </a:lnTo>
                  <a:lnTo>
                    <a:pt x="92999" y="58806"/>
                  </a:lnTo>
                  <a:cubicBezTo>
                    <a:pt x="117527" y="58806"/>
                    <a:pt x="127994" y="70531"/>
                    <a:pt x="127994" y="97999"/>
                  </a:cubicBezTo>
                  <a:cubicBezTo>
                    <a:pt x="127983" y="122814"/>
                    <a:pt x="116473" y="135927"/>
                    <a:pt x="94686" y="135927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131DD66A-6F2D-224F-8F7E-EF9509EE5C01}"/>
                </a:ext>
              </a:extLst>
            </p:cNvPr>
            <p:cNvSpPr/>
            <p:nvPr/>
          </p:nvSpPr>
          <p:spPr>
            <a:xfrm>
              <a:off x="5164789" y="5446894"/>
              <a:ext cx="218017" cy="314673"/>
            </a:xfrm>
            <a:custGeom>
              <a:avLst/>
              <a:gdLst>
                <a:gd name="connsiteX0" fmla="*/ 214155 w 218017"/>
                <a:gd name="connsiteY0" fmla="*/ 298733 h 314673"/>
                <a:gd name="connsiteX1" fmla="*/ 204521 w 218017"/>
                <a:gd name="connsiteY1" fmla="*/ 251031 h 314673"/>
                <a:gd name="connsiteX2" fmla="*/ 171224 w 218017"/>
                <a:gd name="connsiteY2" fmla="*/ 157847 h 314673"/>
                <a:gd name="connsiteX3" fmla="*/ 206175 w 218017"/>
                <a:gd name="connsiteY3" fmla="*/ 84531 h 314673"/>
                <a:gd name="connsiteX4" fmla="*/ 119081 w 218017"/>
                <a:gd name="connsiteY4" fmla="*/ 0 h 314673"/>
                <a:gd name="connsiteX5" fmla="*/ 0 w 218017"/>
                <a:gd name="connsiteY5" fmla="*/ 0 h 314673"/>
                <a:gd name="connsiteX6" fmla="*/ 0 w 218017"/>
                <a:gd name="connsiteY6" fmla="*/ 314674 h 314673"/>
                <a:gd name="connsiteX7" fmla="*/ 74841 w 218017"/>
                <a:gd name="connsiteY7" fmla="*/ 314674 h 314673"/>
                <a:gd name="connsiteX8" fmla="*/ 74841 w 218017"/>
                <a:gd name="connsiteY8" fmla="*/ 187588 h 314673"/>
                <a:gd name="connsiteX9" fmla="*/ 100146 w 218017"/>
                <a:gd name="connsiteY9" fmla="*/ 187588 h 314673"/>
                <a:gd name="connsiteX10" fmla="*/ 128837 w 218017"/>
                <a:gd name="connsiteY10" fmla="*/ 218561 h 314673"/>
                <a:gd name="connsiteX11" fmla="*/ 130524 w 218017"/>
                <a:gd name="connsiteY11" fmla="*/ 276246 h 314673"/>
                <a:gd name="connsiteX12" fmla="*/ 139404 w 218017"/>
                <a:gd name="connsiteY12" fmla="*/ 311623 h 314673"/>
                <a:gd name="connsiteX13" fmla="*/ 141523 w 218017"/>
                <a:gd name="connsiteY13" fmla="*/ 314663 h 314673"/>
                <a:gd name="connsiteX14" fmla="*/ 218018 w 218017"/>
                <a:gd name="connsiteY14" fmla="*/ 314663 h 314673"/>
                <a:gd name="connsiteX15" fmla="*/ 218018 w 218017"/>
                <a:gd name="connsiteY15" fmla="*/ 300729 h 314673"/>
                <a:gd name="connsiteX16" fmla="*/ 147128 w 218017"/>
                <a:gd name="connsiteY16" fmla="*/ 304002 h 314673"/>
                <a:gd name="connsiteX17" fmla="*/ 141168 w 218017"/>
                <a:gd name="connsiteY17" fmla="*/ 275869 h 314673"/>
                <a:gd name="connsiteX18" fmla="*/ 139492 w 218017"/>
                <a:gd name="connsiteY18" fmla="*/ 218239 h 314673"/>
                <a:gd name="connsiteX19" fmla="*/ 100146 w 218017"/>
                <a:gd name="connsiteY19" fmla="*/ 176917 h 314673"/>
                <a:gd name="connsiteX20" fmla="*/ 64186 w 218017"/>
                <a:gd name="connsiteY20" fmla="*/ 176917 h 314673"/>
                <a:gd name="connsiteX21" fmla="*/ 64186 w 218017"/>
                <a:gd name="connsiteY21" fmla="*/ 304013 h 314673"/>
                <a:gd name="connsiteX22" fmla="*/ 10655 w 218017"/>
                <a:gd name="connsiteY22" fmla="*/ 304013 h 314673"/>
                <a:gd name="connsiteX23" fmla="*/ 10655 w 218017"/>
                <a:gd name="connsiteY23" fmla="*/ 10650 h 314673"/>
                <a:gd name="connsiteX24" fmla="*/ 119103 w 218017"/>
                <a:gd name="connsiteY24" fmla="*/ 10650 h 314673"/>
                <a:gd name="connsiteX25" fmla="*/ 195542 w 218017"/>
                <a:gd name="connsiteY25" fmla="*/ 84531 h 314673"/>
                <a:gd name="connsiteX26" fmla="*/ 148261 w 218017"/>
                <a:gd name="connsiteY26" fmla="*/ 155118 h 314673"/>
                <a:gd name="connsiteX27" fmla="*/ 145441 w 218017"/>
                <a:gd name="connsiteY27" fmla="*/ 155717 h 314673"/>
                <a:gd name="connsiteX28" fmla="*/ 145441 w 218017"/>
                <a:gd name="connsiteY28" fmla="*/ 162551 h 314673"/>
                <a:gd name="connsiteX29" fmla="*/ 148527 w 218017"/>
                <a:gd name="connsiteY29" fmla="*/ 162961 h 314673"/>
                <a:gd name="connsiteX30" fmla="*/ 193866 w 218017"/>
                <a:gd name="connsiteY30" fmla="*/ 251220 h 314673"/>
                <a:gd name="connsiteX31" fmla="*/ 203722 w 218017"/>
                <a:gd name="connsiteY31" fmla="*/ 304013 h 314673"/>
                <a:gd name="connsiteX32" fmla="*/ 96362 w 218017"/>
                <a:gd name="connsiteY32" fmla="*/ 48156 h 314673"/>
                <a:gd name="connsiteX33" fmla="*/ 64174 w 218017"/>
                <a:gd name="connsiteY33" fmla="*/ 48156 h 314673"/>
                <a:gd name="connsiteX34" fmla="*/ 64174 w 218017"/>
                <a:gd name="connsiteY34" fmla="*/ 141950 h 314673"/>
                <a:gd name="connsiteX35" fmla="*/ 92965 w 218017"/>
                <a:gd name="connsiteY35" fmla="*/ 141950 h 314673"/>
                <a:gd name="connsiteX36" fmla="*/ 141990 w 218017"/>
                <a:gd name="connsiteY36" fmla="*/ 93362 h 314673"/>
                <a:gd name="connsiteX37" fmla="*/ 96362 w 218017"/>
                <a:gd name="connsiteY37" fmla="*/ 48156 h 314673"/>
                <a:gd name="connsiteX38" fmla="*/ 93032 w 218017"/>
                <a:gd name="connsiteY38" fmla="*/ 131356 h 314673"/>
                <a:gd name="connsiteX39" fmla="*/ 74841 w 218017"/>
                <a:gd name="connsiteY39" fmla="*/ 131356 h 314673"/>
                <a:gd name="connsiteX40" fmla="*/ 74841 w 218017"/>
                <a:gd name="connsiteY40" fmla="*/ 58806 h 314673"/>
                <a:gd name="connsiteX41" fmla="*/ 96362 w 218017"/>
                <a:gd name="connsiteY41" fmla="*/ 58806 h 314673"/>
                <a:gd name="connsiteX42" fmla="*/ 131357 w 218017"/>
                <a:gd name="connsiteY42" fmla="*/ 93362 h 314673"/>
                <a:gd name="connsiteX43" fmla="*/ 92965 w 218017"/>
                <a:gd name="connsiteY43" fmla="*/ 131301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8017" h="314673">
                  <a:moveTo>
                    <a:pt x="214155" y="298733"/>
                  </a:moveTo>
                  <a:cubicBezTo>
                    <a:pt x="206386" y="294728"/>
                    <a:pt x="204899" y="280174"/>
                    <a:pt x="204521" y="251031"/>
                  </a:cubicBezTo>
                  <a:cubicBezTo>
                    <a:pt x="203833" y="199503"/>
                    <a:pt x="199849" y="170050"/>
                    <a:pt x="171224" y="157847"/>
                  </a:cubicBezTo>
                  <a:cubicBezTo>
                    <a:pt x="193966" y="144990"/>
                    <a:pt x="206175" y="119686"/>
                    <a:pt x="206175" y="84531"/>
                  </a:cubicBezTo>
                  <a:cubicBezTo>
                    <a:pt x="206175" y="30806"/>
                    <a:pt x="174432" y="0"/>
                    <a:pt x="119081" y="0"/>
                  </a:cubicBez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87588"/>
                  </a:lnTo>
                  <a:lnTo>
                    <a:pt x="100146" y="187588"/>
                  </a:lnTo>
                  <a:cubicBezTo>
                    <a:pt x="119225" y="187588"/>
                    <a:pt x="128071" y="197151"/>
                    <a:pt x="128837" y="218561"/>
                  </a:cubicBezTo>
                  <a:lnTo>
                    <a:pt x="130524" y="276246"/>
                  </a:lnTo>
                  <a:cubicBezTo>
                    <a:pt x="130968" y="288693"/>
                    <a:pt x="132356" y="301595"/>
                    <a:pt x="139404" y="311623"/>
                  </a:cubicBezTo>
                  <a:lnTo>
                    <a:pt x="141523" y="314663"/>
                  </a:lnTo>
                  <a:lnTo>
                    <a:pt x="218018" y="314663"/>
                  </a:lnTo>
                  <a:lnTo>
                    <a:pt x="218018" y="300729"/>
                  </a:lnTo>
                  <a:close/>
                  <a:moveTo>
                    <a:pt x="147128" y="304002"/>
                  </a:moveTo>
                  <a:cubicBezTo>
                    <a:pt x="142533" y="296348"/>
                    <a:pt x="141579" y="285998"/>
                    <a:pt x="141168" y="275869"/>
                  </a:cubicBezTo>
                  <a:lnTo>
                    <a:pt x="139492" y="218239"/>
                  </a:lnTo>
                  <a:cubicBezTo>
                    <a:pt x="138527" y="191194"/>
                    <a:pt x="124919" y="176917"/>
                    <a:pt x="100146" y="176917"/>
                  </a:cubicBezTo>
                  <a:lnTo>
                    <a:pt x="64186" y="176917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9103" y="10650"/>
                  </a:lnTo>
                  <a:cubicBezTo>
                    <a:pt x="168394" y="10650"/>
                    <a:pt x="195542" y="36885"/>
                    <a:pt x="195542" y="84531"/>
                  </a:cubicBezTo>
                  <a:cubicBezTo>
                    <a:pt x="195542" y="112265"/>
                    <a:pt x="187340" y="146920"/>
                    <a:pt x="148261" y="155118"/>
                  </a:cubicBezTo>
                  <a:lnTo>
                    <a:pt x="145441" y="155717"/>
                  </a:lnTo>
                  <a:lnTo>
                    <a:pt x="145441" y="162551"/>
                  </a:lnTo>
                  <a:lnTo>
                    <a:pt x="148527" y="162961"/>
                  </a:lnTo>
                  <a:cubicBezTo>
                    <a:pt x="186963" y="168053"/>
                    <a:pt x="193012" y="187367"/>
                    <a:pt x="193866" y="251220"/>
                  </a:cubicBezTo>
                  <a:cubicBezTo>
                    <a:pt x="194210" y="277156"/>
                    <a:pt x="195143" y="294861"/>
                    <a:pt x="203722" y="304013"/>
                  </a:cubicBezTo>
                  <a:close/>
                  <a:moveTo>
                    <a:pt x="96362" y="48156"/>
                  </a:moveTo>
                  <a:lnTo>
                    <a:pt x="64174" y="48156"/>
                  </a:lnTo>
                  <a:lnTo>
                    <a:pt x="64174" y="141950"/>
                  </a:lnTo>
                  <a:lnTo>
                    <a:pt x="92965" y="141950"/>
                  </a:lnTo>
                  <a:cubicBezTo>
                    <a:pt x="125963" y="141950"/>
                    <a:pt x="141990" y="126054"/>
                    <a:pt x="141990" y="93362"/>
                  </a:cubicBezTo>
                  <a:cubicBezTo>
                    <a:pt x="142012" y="63787"/>
                    <a:pt x="126262" y="48156"/>
                    <a:pt x="96362" y="48156"/>
                  </a:cubicBezTo>
                  <a:close/>
                  <a:moveTo>
                    <a:pt x="93032" y="131356"/>
                  </a:moveTo>
                  <a:lnTo>
                    <a:pt x="74841" y="131356"/>
                  </a:lnTo>
                  <a:lnTo>
                    <a:pt x="74841" y="58806"/>
                  </a:lnTo>
                  <a:lnTo>
                    <a:pt x="96362" y="58806"/>
                  </a:lnTo>
                  <a:cubicBezTo>
                    <a:pt x="120236" y="58806"/>
                    <a:pt x="131357" y="69788"/>
                    <a:pt x="131357" y="93362"/>
                  </a:cubicBezTo>
                  <a:cubicBezTo>
                    <a:pt x="131357" y="119952"/>
                    <a:pt x="119891" y="131301"/>
                    <a:pt x="92965" y="131301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4254500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F51CC19-008F-7A42-B4B0-5E5F8788B8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2413" y="1769051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957FF780-ACF5-F841-8BB5-53AB3F71CDA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3575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0FC88C51-08E7-9549-B05B-E3E8B643550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501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3" name="Espace réservé du contenu 8">
            <a:extLst>
              <a:ext uri="{FF2B5EF4-FFF2-40B4-BE49-F238E27FC236}">
                <a16:creationId xmlns:a16="http://schemas.microsoft.com/office/drawing/2014/main" id="{E6A264F8-7CD4-9A4B-AFC1-D8C159A1111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11600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A1FEDB72-40DC-484B-9E6D-507156704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145C1E3-1F79-F946-B7C6-58B6BD93C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46CCD9A9-5F78-F347-850B-3E5EB17986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04B42703-00AB-4845-9424-124C64C43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1E14AEA7-CA8E-D94F-9062-B51BE661A091}"/>
              </a:ext>
            </a:extLst>
          </p:cNvPr>
          <p:cNvSpPr txBox="1">
            <a:spLocks/>
          </p:cNvSpPr>
          <p:nvPr userDrawn="1"/>
        </p:nvSpPr>
        <p:spPr>
          <a:xfrm>
            <a:off x="252413" y="2805954"/>
            <a:ext cx="11687175" cy="1246094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4D84FA3-EEC4-9F4E-91E8-92179D4986F9}"/>
              </a:ext>
            </a:extLst>
          </p:cNvPr>
          <p:cNvSpPr txBox="1">
            <a:spLocks/>
          </p:cNvSpPr>
          <p:nvPr userDrawn="1"/>
        </p:nvSpPr>
        <p:spPr>
          <a:xfrm>
            <a:off x="252413" y="3260853"/>
            <a:ext cx="11687175" cy="33629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60017" y="133143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all" baseline="0"/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0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D6358B-6722-462A-836D-00879C44CD0C}"/>
              </a:ext>
            </a:extLst>
          </p:cNvPr>
          <p:cNvSpPr/>
          <p:nvPr userDrawn="1"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247441"/>
            <a:ext cx="1941311" cy="13789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30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F564BA5-38D0-7D4C-8808-65297893CD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1769517"/>
            <a:ext cx="9669462" cy="4837657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D669AF-EC18-D844-8336-6EAD073D0C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BEA0C3E1-DFCE-9949-9B28-5D2B1828B9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1768475"/>
            <a:ext cx="11684001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A952A761-F5BA-C848-9545-1B47CFF73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B6F230C-2369-064D-AD0E-FA4D850572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E3904818-13B3-3F4C-A13C-A709C4526A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55DB2BB7-4920-EA47-801F-0F1BBAE80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578008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1768475"/>
            <a:ext cx="57816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DA3063C4-8A51-C941-AB86-F58ECC438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20ACDB-812B-4341-8F0F-B8A5A6477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58F947CC-E8AA-7F4E-8446-7A41E53339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B299FAA3-A2DF-784F-B3E4-F7F0607FF6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1768475"/>
            <a:ext cx="3808412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1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A441E503-1163-DD4E-9DEA-1AC87229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D01F6728-6CAE-E543-AC7E-6EAA7BC41C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CFDBFAE7-16C1-1248-B208-AF67F6BBC1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7D4C4C-4CCE-4C4B-BF0C-A529ED59A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282733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CE7B1D3E-D118-FB41-9CB9-43966585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5A5438F-1C2F-1A4B-9ECD-656FF337C3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1BC0539F-A2B6-8340-8543-584C59758C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A8623501-880A-F141-8BB7-274B7BC402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4254499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9975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Espace réservé du contenu 8">
            <a:extLst>
              <a:ext uri="{FF2B5EF4-FFF2-40B4-BE49-F238E27FC236}">
                <a16:creationId xmlns:a16="http://schemas.microsoft.com/office/drawing/2014/main" id="{8D35A00B-906F-0342-9323-F8CCC9E3307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2414" y="1769050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A1345AA-2C65-554B-81F3-42BBE42937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89975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76DC9F6C-6996-7F45-938F-6E178A0C20F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31176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1" name="Titre 5">
            <a:extLst>
              <a:ext uri="{FF2B5EF4-FFF2-40B4-BE49-F238E27FC236}">
                <a16:creationId xmlns:a16="http://schemas.microsoft.com/office/drawing/2014/main" id="{A8625111-D52C-3647-991D-A034E8B38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7A02A18-D3C8-6B4E-ADEB-7D003C381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0CD2AF5-2FA1-9E4C-9183-2FA403029B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11853119-1F7E-3746-AD57-F2ACD85CD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CEF30EB7-E991-41E8-8D28-D58BAF705F63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9" r:id="rId3"/>
    <p:sldLayoutId id="2147483668" r:id="rId4"/>
    <p:sldLayoutId id="2147483678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82" r:id="rId12"/>
    <p:sldLayoutId id="2147483674" r:id="rId13"/>
    <p:sldLayoutId id="2147483673" r:id="rId14"/>
    <p:sldLayoutId id="2147483675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596" userDrawn="1">
          <p15:clr>
            <a:srgbClr val="F26B43"/>
          </p15:clr>
        </p15:guide>
        <p15:guide id="30" orient="horz" pos="2680" userDrawn="1">
          <p15:clr>
            <a:srgbClr val="F26B43"/>
          </p15:clr>
        </p15:guide>
        <p15:guide id="31" pos="2018" userDrawn="1">
          <p15:clr>
            <a:srgbClr val="FDE53C"/>
          </p15:clr>
        </p15:guide>
        <p15:guide id="32" orient="horz" pos="954" userDrawn="1">
          <p15:clr>
            <a:srgbClr val="F26B43"/>
          </p15:clr>
        </p15:guide>
        <p15:guide id="33" orient="horz" pos="1114" userDrawn="1">
          <p15:clr>
            <a:srgbClr val="F26B43"/>
          </p15:clr>
        </p15:guide>
        <p15:guide id="34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ko-kr/pycharm/download/#section=window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rextester.com/l/python3_online_compiler" TargetMode="External"/><Relationship Id="rId3" Type="http://schemas.openxmlformats.org/officeDocument/2006/relationships/oleObject" Target="../embeddings/oleObject1.bin"/><Relationship Id="rId7" Type="http://schemas.openxmlformats.org/officeDocument/2006/relationships/hyperlink" Target="https://wikidocs.net/book/1657" TargetMode="Externa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ikidocs.net/book/1" TargetMode="External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53FB008-2D39-40C4-939D-3AE0E1EC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0065" y="4562459"/>
            <a:ext cx="11491868" cy="10255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파이썬을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이용한 빅데이터 분석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4367959" y="6144145"/>
            <a:ext cx="3456080" cy="550862"/>
          </a:xfrm>
          <a:prstGeom prst="rect">
            <a:avLst/>
          </a:prstGeom>
        </p:spPr>
        <p:txBody>
          <a:bodyPr anchor="ctr"/>
          <a:lstStyle/>
          <a:p>
            <a:pPr marL="7938" lvl="2" algn="ctr">
              <a:lnSpc>
                <a:spcPct val="200000"/>
              </a:lnSpc>
              <a:spcBef>
                <a:spcPts val="500"/>
              </a:spcBef>
            </a:pP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Y2021   JM</a:t>
            </a:r>
            <a:r>
              <a:rPr lang="en-GB" sz="2400" b="1" u="sng" noProof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endParaRPr lang="en-GB" sz="2400" b="1" u="sng" noProof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Mapping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97" y="3935250"/>
            <a:ext cx="3979729" cy="1918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0" y="1004318"/>
            <a:ext cx="4389945" cy="2780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5" y="2185022"/>
            <a:ext cx="6417319" cy="3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987D5-397D-4CFE-9B9C-F47B4BC744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  <a:endParaRPr lang="ko-KR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Types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3412" y="987021"/>
          <a:ext cx="8158453" cy="5032299"/>
        </p:xfrm>
        <a:graphic>
          <a:graphicData uri="http://schemas.openxmlformats.org/drawingml/2006/table">
            <a:tbl>
              <a:tblPr/>
              <a:tblGrid>
                <a:gridCol w="201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3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17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Data type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Storage size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Range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 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0 to 255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Boolean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True or False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Integer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-32,768 to 32,767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Long (long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-2,147,483,648 to 2,147,483,647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05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Single</a:t>
                      </a:r>
                      <a:br>
                        <a:rPr lang="en-US" sz="1300" b="0" dirty="0"/>
                      </a:br>
                      <a:r>
                        <a:rPr lang="en-US" sz="1300" b="0" dirty="0"/>
                        <a:t>(single-precision </a:t>
                      </a:r>
                    </a:p>
                    <a:p>
                      <a:pPr algn="ctr"/>
                      <a:r>
                        <a:rPr lang="en-US" sz="1300" b="0" dirty="0"/>
                        <a:t>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-3.402823E38 to -1.401298E-45 for negative values; 1.401298E-45 to 3.402823E38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348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Double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(double-precision 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-1.79769313486231E308 to 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-4.94065645841247E-324 for negative values; 4.94065645841247E-324 to 1.79769313486232E308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62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Currency (scaled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-922,337,203,685,477.5808 to 922,337,203,685,477.5807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Date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January 1, 100 to December 31, 9999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/>
                        <a:t>Object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Object reference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String  (variable-length)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10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0 to approximately 2 billion 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String  (fixed-length)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Length of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1 to approximately 65,400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 (with numbers)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16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numeric value up to the range of a Double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(with characters)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22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Same range as for variable-length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2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Allocation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37"/>
          <a:stretch/>
        </p:blipFill>
        <p:spPr>
          <a:xfrm>
            <a:off x="2611539" y="1033231"/>
            <a:ext cx="6808957" cy="47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installation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ANACONDA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Python package platform for Data Science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https://www.anaconda.com/products/individual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Machine learning package operates on only 64-bits version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8D2AB7-819B-41B5-8005-9EBF0C99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7" y="2685760"/>
            <a:ext cx="4188705" cy="3295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CFC0C8-ED11-45DA-AB23-213F3F4F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536" y="2714507"/>
            <a:ext cx="4184785" cy="3266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90FF9-D6CB-4745-B669-0DDFCD1B329E}"/>
              </a:ext>
            </a:extLst>
          </p:cNvPr>
          <p:cNvSpPr txBox="1"/>
          <p:nvPr/>
        </p:nvSpPr>
        <p:spPr>
          <a:xfrm>
            <a:off x="9868372" y="3577258"/>
            <a:ext cx="172322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체크하지 마세요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!</a:t>
            </a:r>
            <a:endParaRPr lang="ko-KR" altLang="en-US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9DC077-E553-44E3-B463-D90323D20BCC}"/>
              </a:ext>
            </a:extLst>
          </p:cNvPr>
          <p:cNvCxnSpPr>
            <a:cxnSpLocks/>
          </p:cNvCxnSpPr>
          <p:nvPr/>
        </p:nvCxnSpPr>
        <p:spPr>
          <a:xfrm flipH="1">
            <a:off x="8908611" y="3757188"/>
            <a:ext cx="860078" cy="97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3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6558E7-2C84-47CA-B104-E27D96742D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FEB9392-F2A2-410E-9187-22108C0B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412972-FB28-4C34-A70B-801D650D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0" y="1015619"/>
            <a:ext cx="2956389" cy="4826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CA5E64-C461-489E-8CBE-9ADF562D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28" y="1015620"/>
            <a:ext cx="7834053" cy="48267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5E1F04-184D-4FE1-8542-04039FDC8379}"/>
              </a:ext>
            </a:extLst>
          </p:cNvPr>
          <p:cNvSpPr/>
          <p:nvPr/>
        </p:nvSpPr>
        <p:spPr>
          <a:xfrm>
            <a:off x="991738" y="3994246"/>
            <a:ext cx="1901589" cy="4088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`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13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PyCharm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IDE (Integrated Development Environment) for Python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https://www.jetbrains.com/ko-kr/pycharm/download/#section=windows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Choose </a:t>
            </a:r>
            <a:r>
              <a:rPr lang="en-US" altLang="ko-KR" sz="2000" b="0" kern="0" dirty="0">
                <a:solidFill>
                  <a:srgbClr val="FF0000"/>
                </a:solidFill>
                <a:ea typeface="굴림" panose="020B0600000101010101" pitchFamily="50" charset="-127"/>
              </a:rPr>
              <a:t>Community version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6E1E94-32FE-4C11-8F70-1AF076D0A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9" y="2647667"/>
            <a:ext cx="3724227" cy="35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8169B85-375E-4866-910F-271D7C29D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48" y="2608821"/>
            <a:ext cx="5216587" cy="36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8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A8E11D-490D-42B5-A111-46032304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" y="1646829"/>
            <a:ext cx="5690323" cy="42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07162B-AD10-4AC1-AA81-26DDAB97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6" y="1646830"/>
            <a:ext cx="5956901" cy="42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2117087-85B8-4BF5-BF99-8704FDB04D7B}"/>
              </a:ext>
            </a:extLst>
          </p:cNvPr>
          <p:cNvSpPr txBox="1">
            <a:spLocks noChangeArrowheads="1"/>
          </p:cNvSpPr>
          <p:nvPr/>
        </p:nvSpPr>
        <p:spPr>
          <a:xfrm>
            <a:off x="241300" y="907470"/>
            <a:ext cx="11498979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- Interpreter path : </a:t>
            </a:r>
            <a:r>
              <a:rPr lang="pt-BR" altLang="ko-KR" sz="2000" b="0" kern="0" dirty="0">
                <a:ea typeface="굴림" panose="020B0600000101010101" pitchFamily="50" charset="-127"/>
              </a:rPr>
              <a:t>C:\Users\</a:t>
            </a:r>
            <a:r>
              <a:rPr lang="en-US" altLang="ko-KR" sz="2000" b="0" kern="0" dirty="0">
                <a:ea typeface="굴림" panose="020B0600000101010101" pitchFamily="50" charset="-127"/>
              </a:rPr>
              <a:t>user</a:t>
            </a:r>
            <a:r>
              <a:rPr lang="pt-BR" altLang="ko-KR" sz="2000" b="0" kern="0" dirty="0">
                <a:ea typeface="굴림" panose="020B0600000101010101" pitchFamily="50" charset="-127"/>
              </a:rPr>
              <a:t>\AppData\Local\Continuum\anaconda3\python.exe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34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(1/2)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0716B-8E07-4F76-9CED-9F9CBF87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12" y="1448368"/>
            <a:ext cx="5786810" cy="396126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F412B1A-6A86-46E3-A24D-819F42ED9B10}"/>
              </a:ext>
            </a:extLst>
          </p:cNvPr>
          <p:cNvSpPr txBox="1">
            <a:spLocks noChangeArrowheads="1"/>
          </p:cNvSpPr>
          <p:nvPr/>
        </p:nvSpPr>
        <p:spPr>
          <a:xfrm>
            <a:off x="252776" y="1008928"/>
            <a:ext cx="5893246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1. Create New Project  or  File &gt;&gt; New Project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C66B7-B621-4148-BFCB-20223CE86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2467" b="54965"/>
          <a:stretch/>
        </p:blipFill>
        <p:spPr>
          <a:xfrm>
            <a:off x="6461071" y="1448367"/>
            <a:ext cx="5491745" cy="396725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4DD20A3-3A80-486F-B795-FAC9B56EFF5E}"/>
              </a:ext>
            </a:extLst>
          </p:cNvPr>
          <p:cNvSpPr txBox="1">
            <a:spLocks noChangeArrowheads="1"/>
          </p:cNvSpPr>
          <p:nvPr/>
        </p:nvSpPr>
        <p:spPr>
          <a:xfrm>
            <a:off x="6442833" y="1008928"/>
            <a:ext cx="5389955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2. New &gt;&gt; Python File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3AF822-A0FC-4105-9E53-4E7C1D5F9D12}"/>
              </a:ext>
            </a:extLst>
          </p:cNvPr>
          <p:cNvSpPr/>
          <p:nvPr/>
        </p:nvSpPr>
        <p:spPr>
          <a:xfrm>
            <a:off x="869133" y="1756373"/>
            <a:ext cx="5226867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3F1BC-B0F8-41B4-8093-A72D615AB56D}"/>
              </a:ext>
            </a:extLst>
          </p:cNvPr>
          <p:cNvSpPr/>
          <p:nvPr/>
        </p:nvSpPr>
        <p:spPr>
          <a:xfrm>
            <a:off x="359213" y="3766243"/>
            <a:ext cx="126135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8A873-1334-4462-814A-CE6904F61869}"/>
              </a:ext>
            </a:extLst>
          </p:cNvPr>
          <p:cNvSpPr/>
          <p:nvPr/>
        </p:nvSpPr>
        <p:spPr>
          <a:xfrm>
            <a:off x="9521319" y="2888056"/>
            <a:ext cx="233862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21CE7-294C-4472-9B36-8F23996C01E7}"/>
              </a:ext>
            </a:extLst>
          </p:cNvPr>
          <p:cNvSpPr txBox="1"/>
          <p:nvPr/>
        </p:nvSpPr>
        <p:spPr>
          <a:xfrm>
            <a:off x="3124200" y="2113302"/>
            <a:ext cx="2891817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Folder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name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= project name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EB031-7D09-4963-A81C-4B6F29F613AB}"/>
              </a:ext>
            </a:extLst>
          </p:cNvPr>
          <p:cNvSpPr txBox="1"/>
          <p:nvPr/>
        </p:nvSpPr>
        <p:spPr>
          <a:xfrm>
            <a:off x="1745113" y="3797680"/>
            <a:ext cx="191077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Choose interpreter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1DF3D-025E-44A7-A304-56CA12CD3A93}"/>
              </a:ext>
            </a:extLst>
          </p:cNvPr>
          <p:cNvSpPr txBox="1"/>
          <p:nvPr/>
        </p:nvSpPr>
        <p:spPr>
          <a:xfrm>
            <a:off x="9639880" y="3218381"/>
            <a:ext cx="219290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Make new Python file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8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(2/2)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466BCC-6B9E-446B-B0AE-0A256CCF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09" t="10323" r="27950" b="44204"/>
          <a:stretch/>
        </p:blipFill>
        <p:spPr>
          <a:xfrm>
            <a:off x="9062535" y="980408"/>
            <a:ext cx="2755263" cy="4552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3DA3F-7FB1-46BE-9E04-58549D13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7" y="980408"/>
            <a:ext cx="8189196" cy="5300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233A6-B7EB-4678-900C-F83E1A13B350}"/>
              </a:ext>
            </a:extLst>
          </p:cNvPr>
          <p:cNvSpPr/>
          <p:nvPr/>
        </p:nvSpPr>
        <p:spPr>
          <a:xfrm>
            <a:off x="638225" y="1457609"/>
            <a:ext cx="1892540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1829CA-FE5E-4C5F-8822-3B3C925D9114}"/>
              </a:ext>
            </a:extLst>
          </p:cNvPr>
          <p:cNvSpPr/>
          <p:nvPr/>
        </p:nvSpPr>
        <p:spPr>
          <a:xfrm>
            <a:off x="2558475" y="1457609"/>
            <a:ext cx="6111818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91F5A-4A0E-4B8F-AFD5-1B3659815C94}"/>
              </a:ext>
            </a:extLst>
          </p:cNvPr>
          <p:cNvSpPr/>
          <p:nvPr/>
        </p:nvSpPr>
        <p:spPr>
          <a:xfrm>
            <a:off x="638225" y="4561027"/>
            <a:ext cx="8032068" cy="1316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E7047-DCDD-4DD9-B2E9-42C0A0E5C277}"/>
              </a:ext>
            </a:extLst>
          </p:cNvPr>
          <p:cNvSpPr txBox="1"/>
          <p:nvPr/>
        </p:nvSpPr>
        <p:spPr>
          <a:xfrm>
            <a:off x="4800860" y="2710066"/>
            <a:ext cx="135453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Code Editor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85E28-E210-40E7-ABEB-5EA4B775F855}"/>
              </a:ext>
            </a:extLst>
          </p:cNvPr>
          <p:cNvSpPr txBox="1"/>
          <p:nvPr/>
        </p:nvSpPr>
        <p:spPr>
          <a:xfrm>
            <a:off x="721277" y="2746395"/>
            <a:ext cx="1726435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Project window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1E039-2F0E-4BED-A9EC-9B71754BDE91}"/>
              </a:ext>
            </a:extLst>
          </p:cNvPr>
          <p:cNvSpPr txBox="1"/>
          <p:nvPr/>
        </p:nvSpPr>
        <p:spPr>
          <a:xfrm>
            <a:off x="3898426" y="5115234"/>
            <a:ext cx="1910779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Runtime console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B511D8-204F-4C9D-BD52-5FA3291B0A73}"/>
              </a:ext>
            </a:extLst>
          </p:cNvPr>
          <p:cNvSpPr/>
          <p:nvPr/>
        </p:nvSpPr>
        <p:spPr>
          <a:xfrm>
            <a:off x="7088930" y="1228437"/>
            <a:ext cx="1581363" cy="229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06ECC-4308-42EE-9E55-BE59D994CEE2}"/>
              </a:ext>
            </a:extLst>
          </p:cNvPr>
          <p:cNvSpPr txBox="1"/>
          <p:nvPr/>
        </p:nvSpPr>
        <p:spPr>
          <a:xfrm>
            <a:off x="5800152" y="1034870"/>
            <a:ext cx="125354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 button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6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Python : ProgrammerHumor">
            <a:extLst>
              <a:ext uri="{FF2B5EF4-FFF2-40B4-BE49-F238E27FC236}">
                <a16:creationId xmlns:a16="http://schemas.microsoft.com/office/drawing/2014/main" id="{D5BD64E2-E23F-4134-85FD-9B213B6C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969" r="2833"/>
          <a:stretch/>
        </p:blipFill>
        <p:spPr bwMode="auto">
          <a:xfrm>
            <a:off x="6005016" y="696015"/>
            <a:ext cx="5054171" cy="5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76FAB-B578-4D88-8D4F-67765635E2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FF7165-B260-4E50-914E-455EF14E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2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Tutorial</a:t>
            </a:r>
            <a:endParaRPr lang="ko-KR" altLang="en-US" dirty="0"/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656C786A-6668-4C17-9952-EE7F21E02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6381" y="2463423"/>
          <a:ext cx="1219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Acrobat Document" showAsIcon="1" r:id="rId3" imgW="914400" imgH="771792" progId="AcroExch.Document.DC">
                  <p:embed/>
                </p:oleObj>
              </mc:Choice>
              <mc:Fallback>
                <p:oleObj name="Acrobat Document" showAsIcon="1" r:id="rId3" imgW="914400" imgH="771792" progId="AcroExch.Document.DC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656C786A-6668-4C17-9952-EE7F21E02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6381" y="2463423"/>
                        <a:ext cx="12192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67240AE-90E4-4113-ABD7-4FD89952DFEA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2342458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점프 투 파이썬</a:t>
            </a:r>
            <a:endParaRPr lang="en-US" altLang="ko-KR" sz="2000" kern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5"/>
              </a:rPr>
              <a:t>https://wikidocs.net/book/1</a:t>
            </a: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AE83C9-C364-450B-AE57-F875AF53BF41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1184766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Python3 official tutorial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6"/>
              </a:rPr>
              <a:t>https://docs.python.org/3/tutorial/index.html</a:t>
            </a:r>
            <a:endParaRPr lang="ko-KR" altLang="en-US" sz="1867" b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ECC6C37-2B9B-40D5-B8B6-B78577D693D7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3560509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핵심만 간단히</a:t>
            </a:r>
            <a:r>
              <a:rPr lang="en-US" altLang="ko-KR" sz="2000" kern="0" dirty="0">
                <a:latin typeface="+mj-ea"/>
                <a:ea typeface="+mj-ea"/>
              </a:rPr>
              <a:t>, Hello World! </a:t>
            </a:r>
            <a:r>
              <a:rPr lang="ko-KR" altLang="en-US" sz="2000" kern="0" dirty="0">
                <a:latin typeface="+mj-ea"/>
                <a:ea typeface="+mj-ea"/>
              </a:rPr>
              <a:t>파이썬 </a:t>
            </a:r>
            <a:r>
              <a:rPr lang="en-US" altLang="ko-KR" sz="2000" kern="0" dirty="0">
                <a:latin typeface="+mj-ea"/>
                <a:ea typeface="+mj-ea"/>
              </a:rPr>
              <a:t>3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7"/>
              </a:rPr>
              <a:t>https://wikidocs.net/book/1657</a:t>
            </a:r>
            <a:endParaRPr lang="en-US" altLang="ko-KR" sz="2000" b="0" kern="0" dirty="0">
              <a:latin typeface="+mj-ea"/>
              <a:ea typeface="+mj-e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2EF825C-1529-467D-ADBE-2CE1AE014B10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4716483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</a:t>
            </a:r>
            <a:r>
              <a:rPr lang="ko-KR" altLang="en-US" sz="2000" kern="0" dirty="0">
                <a:latin typeface="+mj-ea"/>
                <a:ea typeface="+mj-ea"/>
              </a:rPr>
              <a:t> </a:t>
            </a:r>
            <a:r>
              <a:rPr lang="en-US" altLang="ko-KR" sz="2000" kern="0" dirty="0">
                <a:latin typeface="+mj-ea"/>
                <a:ea typeface="+mj-ea"/>
              </a:rPr>
              <a:t>3 online interpreter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2000" b="0" kern="0" dirty="0">
                <a:latin typeface="+mj-ea"/>
                <a:ea typeface="+mj-ea"/>
                <a:hlinkClick r:id="rId8"/>
              </a:rPr>
              <a:t>https://rextester.com/l/python3_online_compiler</a:t>
            </a:r>
            <a:endParaRPr lang="en-US" altLang="ko-KR" sz="1867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329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de.org - A little programming joke to celebrate the spookiest of days.  Happy Halloween from all of us at Code.org! 👻🎃☠🍂 | Facebook">
            <a:extLst>
              <a:ext uri="{FF2B5EF4-FFF2-40B4-BE49-F238E27FC236}">
                <a16:creationId xmlns:a16="http://schemas.microsoft.com/office/drawing/2014/main" id="{76613EAF-F36A-49A3-AA39-20E78FBC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97" y="1093840"/>
            <a:ext cx="3962115" cy="46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499AE-F371-4F59-A082-6386BC1D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FE8D1D-7EDA-41E3-9964-33E5778EB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FD65B-BF25-4750-8824-20564751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6" y="1101074"/>
            <a:ext cx="3352800" cy="2628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AD60F3-6618-42CF-8D32-A6736DF396F6}"/>
              </a:ext>
            </a:extLst>
          </p:cNvPr>
          <p:cNvSpPr/>
          <p:nvPr/>
        </p:nvSpPr>
        <p:spPr>
          <a:xfrm>
            <a:off x="6016018" y="1006729"/>
            <a:ext cx="3828204" cy="453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+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**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거듭제곱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1.75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//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몫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%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나머지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1115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2FE9C2-8DF1-435F-9DD2-68B5AEDD30C7}"/>
              </a:ext>
            </a:extLst>
          </p:cNvPr>
          <p:cNvSpPr/>
          <p:nvPr/>
        </p:nvSpPr>
        <p:spPr>
          <a:xfrm>
            <a:off x="388242" y="978807"/>
            <a:ext cx="4344459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"Life is too short, You need Python“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a[3]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a[-1]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‘n’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 = a[0] + a[1] + a[2] + a[3]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연산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a[12:17]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범위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‘short’</a:t>
            </a:r>
          </a:p>
          <a:p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c = a[:17]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&gt;&gt;&gt; c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short’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(c)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길이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17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c.count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개수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c.find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(‘s’)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위치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1D5B4-F2A0-4D67-9A61-CB305FC2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978807"/>
            <a:ext cx="5480279" cy="8617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0ECFFE-871D-457D-A66F-955C9592BC73}"/>
              </a:ext>
            </a:extLst>
          </p:cNvPr>
          <p:cNvSpPr/>
          <p:nvPr/>
        </p:nvSpPr>
        <p:spPr>
          <a:xfrm>
            <a:off x="6356795" y="3194799"/>
            <a:ext cx="55152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 =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c.replace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short’,’long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바꾸기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long’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('is’) 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[‘Life ‘, ‘ too long’]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(‘is’)[0]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 후 선택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'Life‘ 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1E7F68-1144-4723-9089-A0E7307DE77B}"/>
              </a:ext>
            </a:extLst>
          </p:cNvPr>
          <p:cNvSpPr/>
          <p:nvPr/>
        </p:nvSpPr>
        <p:spPr>
          <a:xfrm>
            <a:off x="499369" y="915117"/>
            <a:ext cx="3448380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리스트명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[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[]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e[2][1]</a:t>
            </a:r>
          </a:p>
          <a:p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e[0:2]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범위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병합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350487-7DA2-404C-B7C5-4520293E72CF}"/>
              </a:ext>
            </a:extLst>
          </p:cNvPr>
          <p:cNvSpPr/>
          <p:nvPr/>
        </p:nvSpPr>
        <p:spPr>
          <a:xfrm>
            <a:off x="5895831" y="1038228"/>
            <a:ext cx="41762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f[2] = 5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수정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del f[3]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제거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f.append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추가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3, 4]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f.reverse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뒤집기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[4, 3, 5, 2, 1]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f.sort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정렬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3, 4, 5]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f.index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내 요소 검색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1087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D2D197-4D38-4D82-8D1D-B31D46D878D7}"/>
              </a:ext>
            </a:extLst>
          </p:cNvPr>
          <p:cNvSpPr/>
          <p:nvPr/>
        </p:nvSpPr>
        <p:spPr>
          <a:xfrm>
            <a:off x="5451911" y="1151454"/>
            <a:ext cx="5648269" cy="20083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List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와 </a:t>
            </a: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tuple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의 차이</a:t>
            </a:r>
            <a:endParaRPr lang="en-US" altLang="ko-KR" sz="16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 ]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둘러싸지만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 )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둘러싼다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그 값의 생성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삭제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수정이 가능하지만 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그 값을 바꿀 수 없다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프로그램 실행하는 동안 변하지 않는 상수 값 저장 용도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43B933-801F-4258-9EB1-C4F218C0F4A3}"/>
              </a:ext>
            </a:extLst>
          </p:cNvPr>
          <p:cNvSpPr/>
          <p:nvPr/>
        </p:nvSpPr>
        <p:spPr>
          <a:xfrm>
            <a:off x="818548" y="1151454"/>
            <a:ext cx="326563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튜플명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(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()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e[1:]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범위 출력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(2,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(1, 2, 1, 2, 3)</a:t>
            </a:r>
          </a:p>
        </p:txBody>
      </p:sp>
    </p:spTree>
    <p:extLst>
      <p:ext uri="{BB962C8B-B14F-4D97-AF65-F5344CB8AC3E}">
        <p14:creationId xmlns:p14="http://schemas.microsoft.com/office/powerpoint/2010/main" val="615780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Dictionary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E75EB1-E51F-4F0C-BB40-0E2B8EA88BC6}"/>
              </a:ext>
            </a:extLst>
          </p:cNvPr>
          <p:cNvSpPr/>
          <p:nvPr/>
        </p:nvSpPr>
        <p:spPr>
          <a:xfrm>
            <a:off x="616927" y="1078891"/>
            <a:ext cx="5791970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= {Key1:Value1, Key2:Value2, Key3:Value3, ...}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'1118’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dic.keys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dict_keys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[‘name’]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키에 해당하는 값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‘JM’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del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[‘birth’]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삭제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’] = ’RTK’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추가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’0109993323’, ‘</a:t>
            </a:r>
            <a:r>
              <a:rPr lang="en-US" altLang="ko-KR" sz="1600" dirty="0" err="1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: ‘RTK’}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1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Typecasting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1D5974-4C13-4356-8F03-555561007226}"/>
              </a:ext>
            </a:extLst>
          </p:cNvPr>
          <p:cNvSpPr/>
          <p:nvPr/>
        </p:nvSpPr>
        <p:spPr>
          <a:xfrm>
            <a:off x="900811" y="1319929"/>
            <a:ext cx="3828204" cy="4218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float(b)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str(a)   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‘7.5’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hex(17)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16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‘0x11’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oct(17)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8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‘0o21’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bin(17)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‘0b10001’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026DC8-E9FF-487D-BF48-74709F33282C}"/>
              </a:ext>
            </a:extLst>
          </p:cNvPr>
          <p:cNvSpPr/>
          <p:nvPr/>
        </p:nvSpPr>
        <p:spPr>
          <a:xfrm>
            <a:off x="6096000" y="3764365"/>
            <a:ext cx="4748551" cy="2297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[1,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3]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tuple(L)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 err="1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튜플형으로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(1, 2, 3)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list(T)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3FAEE9-9A1F-44C5-B599-7A9E206806AB}"/>
              </a:ext>
            </a:extLst>
          </p:cNvPr>
          <p:cNvSpPr/>
          <p:nvPr/>
        </p:nvSpPr>
        <p:spPr>
          <a:xfrm>
            <a:off x="6096000" y="1116106"/>
            <a:ext cx="5318920" cy="197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‘25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정수형으로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print(b)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float(a)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실수형으로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25.0</a:t>
            </a:r>
          </a:p>
        </p:txBody>
      </p:sp>
    </p:spTree>
    <p:extLst>
      <p:ext uri="{BB962C8B-B14F-4D97-AF65-F5344CB8AC3E}">
        <p14:creationId xmlns:p14="http://schemas.microsoft.com/office/powerpoint/2010/main" val="201422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f Else Software Developer Joke Beer Lover &quot; Poster by VaSkoy | Redbubble">
            <a:extLst>
              <a:ext uri="{FF2B5EF4-FFF2-40B4-BE49-F238E27FC236}">
                <a16:creationId xmlns:a16="http://schemas.microsoft.com/office/drawing/2014/main" id="{713317B3-2381-40FE-B8FE-EE95D086F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18972" r="15436" b="18939"/>
          <a:stretch/>
        </p:blipFill>
        <p:spPr bwMode="auto">
          <a:xfrm>
            <a:off x="6946634" y="973240"/>
            <a:ext cx="4103428" cy="49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E3210-C70C-4F8C-A257-031D48779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2D7A8-34EA-4815-B4AA-BD058306C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and Print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582304" y="1054137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입력변수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9C51B-8274-426B-8284-75EBDCDABBF9}"/>
              </a:ext>
            </a:extLst>
          </p:cNvPr>
          <p:cNvSpPr/>
          <p:nvPr/>
        </p:nvSpPr>
        <p:spPr>
          <a:xfrm>
            <a:off x="594975" y="1735549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변수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</a:t>
            </a:r>
            <a:r>
              <a:rPr lang="en-US" altLang="ko-KR" sz="1600" baseline="300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*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1F10A-65B3-4DB9-9014-D2821E2B51DD}"/>
              </a:ext>
            </a:extLst>
          </p:cNvPr>
          <p:cNvSpPr/>
          <p:nvPr/>
        </p:nvSpPr>
        <p:spPr>
          <a:xfrm>
            <a:off x="6871184" y="604351"/>
            <a:ext cx="4340745" cy="582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‘)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\n', money)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 + 10000)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=':')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end=' 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&lt;class 'str'&gt;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 </a:t>
            </a: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</a:t>
            </a:r>
            <a:endParaRPr lang="en-US" altLang="ko-KR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20000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10000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593E39-A14B-4AB7-B87B-BF2C23A4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3829109"/>
            <a:ext cx="4725843" cy="2576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37D92-ACD9-4FAB-A362-E8660CA00F86}"/>
              </a:ext>
            </a:extLst>
          </p:cNvPr>
          <p:cNvSpPr txBox="1"/>
          <p:nvPr/>
        </p:nvSpPr>
        <p:spPr>
          <a:xfrm>
            <a:off x="436727" y="2389664"/>
            <a:ext cx="5022529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[Print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옵션*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]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대상들 사이의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구분자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공백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end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완료 후 마지막 문자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줄바꿈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l"/>
            <a:endParaRPr lang="ko-KR" altLang="en-US" sz="1600" kern="0" dirty="0" err="1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BD0D-DB21-4ED8-8428-9BF12660D822}"/>
              </a:ext>
            </a:extLst>
          </p:cNvPr>
          <p:cNvSpPr txBox="1"/>
          <p:nvPr/>
        </p:nvSpPr>
        <p:spPr>
          <a:xfrm>
            <a:off x="436728" y="3431809"/>
            <a:ext cx="118814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특수문자</a:t>
            </a:r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225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81261" y="1195452"/>
            <a:ext cx="10626105" cy="217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FF0000"/>
                </a:solidFill>
              </a:rPr>
              <a:t>Computer software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일반적으로 하드웨어 반대 의미로서 컴퓨터 시스템을 구성하는  컴퓨터 시스템</a:t>
            </a:r>
            <a:r>
              <a:rPr lang="en-US" altLang="ko-KR" sz="2133" dirty="0"/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  </a:t>
            </a:r>
            <a:r>
              <a:rPr lang="ko-KR" altLang="en-US" sz="2133" dirty="0"/>
              <a:t>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데이터에 의해 처리된 모든 정보를 모두 표현하는 것을 의미한다</a:t>
            </a:r>
            <a:r>
              <a:rPr lang="en-US" altLang="ko-KR" sz="2133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컴퓨터 소프트웨어는 컴퓨터 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라이브러리</a:t>
            </a:r>
            <a:r>
              <a:rPr lang="en-US" altLang="ko-KR" sz="2133" dirty="0"/>
              <a:t>, </a:t>
            </a:r>
            <a:r>
              <a:rPr lang="ko-KR" altLang="en-US" sz="2133" dirty="0"/>
              <a:t>실행을 위한 데이터나 코드를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</a:t>
            </a:r>
            <a:r>
              <a:rPr lang="ko-KR" altLang="en-US" sz="2133" dirty="0"/>
              <a:t>  포함하여 온라인 문서나 디지털 미디어까지 포함한다</a:t>
            </a:r>
            <a:r>
              <a:rPr lang="en-US" altLang="ko-KR" sz="2133" dirty="0"/>
              <a:t>.</a:t>
            </a:r>
            <a:endParaRPr lang="ko-KR" altLang="en-US" sz="2133" dirty="0"/>
          </a:p>
        </p:txBody>
      </p:sp>
      <p:sp>
        <p:nvSpPr>
          <p:cNvPr id="9" name="직사각형 8"/>
          <p:cNvSpPr/>
          <p:nvPr/>
        </p:nvSpPr>
        <p:spPr>
          <a:xfrm>
            <a:off x="781260" y="3821719"/>
            <a:ext cx="10626105" cy="132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0000FF"/>
                </a:solidFill>
              </a:rPr>
              <a:t>Computer program</a:t>
            </a:r>
            <a:r>
              <a:rPr lang="en-US" altLang="ko-KR" sz="2133" dirty="0"/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특정한 목적을 가지고 기능을 수행하기 위한 명령어의 집합으로 사용자의 입력에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 </a:t>
            </a:r>
            <a:r>
              <a:rPr lang="ko-KR" altLang="en-US" sz="2133" dirty="0"/>
              <a:t> 반응하도록 구현된 일련의 명령어들로 구성</a:t>
            </a:r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75495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 format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CDE875-E7E5-4D45-8976-83EC2AB4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67" y="3997677"/>
            <a:ext cx="9371849" cy="2351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5EFC36-744B-4748-BD76-E931322D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7" y="1232648"/>
            <a:ext cx="5715000" cy="2105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48695B-E3F0-461F-BAD9-6EB93504EF18}"/>
              </a:ext>
            </a:extLst>
          </p:cNvPr>
          <p:cNvGrpSpPr/>
          <p:nvPr/>
        </p:nvGrpSpPr>
        <p:grpSpPr>
          <a:xfrm>
            <a:off x="6578677" y="1566573"/>
            <a:ext cx="5104470" cy="1603574"/>
            <a:chOff x="6578677" y="1566573"/>
            <a:chExt cx="5104470" cy="16035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5AB541-4FB3-4FB1-A939-ADC65C9FD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481"/>
            <a:stretch/>
          </p:blipFill>
          <p:spPr>
            <a:xfrm>
              <a:off x="6578677" y="1566573"/>
              <a:ext cx="5104470" cy="1603574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4710F90-C4A6-4E5B-91FA-B8F0CCA2CC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147" y="1602581"/>
              <a:ext cx="0" cy="15199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975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BB608-8B19-4EED-A27F-F91970E570A2}"/>
              </a:ext>
            </a:extLst>
          </p:cNvPr>
          <p:cNvSpPr/>
          <p:nvPr/>
        </p:nvSpPr>
        <p:spPr>
          <a:xfrm>
            <a:off x="599737" y="989390"/>
            <a:ext cx="3111689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F9759-1F53-4E0E-8954-1D39D23D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87" y="989390"/>
            <a:ext cx="2715371" cy="28144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6DD5E-056F-4EA9-8179-99FC1800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76" y="4326559"/>
            <a:ext cx="3530376" cy="16601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16D4EF-589A-4682-B6B7-558CD338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387" y="4183846"/>
            <a:ext cx="2428964" cy="18028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318B9C-9192-45A3-A200-5545276A728C}"/>
              </a:ext>
            </a:extLst>
          </p:cNvPr>
          <p:cNvSpPr/>
          <p:nvPr/>
        </p:nvSpPr>
        <p:spPr>
          <a:xfrm>
            <a:off x="4499718" y="891002"/>
            <a:ext cx="3865684" cy="293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pocket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'card', 'phone'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  <a:b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'card' in pocket: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걸어가라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</a:p>
        </p:txBody>
      </p:sp>
    </p:spTree>
    <p:extLst>
      <p:ext uri="{BB962C8B-B14F-4D97-AF65-F5344CB8AC3E}">
        <p14:creationId xmlns:p14="http://schemas.microsoft.com/office/powerpoint/2010/main" val="1060301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98ECD4-A89C-4428-AE94-850DEADC819B}"/>
              </a:ext>
            </a:extLst>
          </p:cNvPr>
          <p:cNvSpPr/>
          <p:nvPr/>
        </p:nvSpPr>
        <p:spPr>
          <a:xfrm>
            <a:off x="645994" y="1179513"/>
            <a:ext cx="2829636" cy="35799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무한루프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True: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6B790-AB18-428C-8334-AA984452D8A2}"/>
              </a:ext>
            </a:extLst>
          </p:cNvPr>
          <p:cNvSpPr/>
          <p:nvPr/>
        </p:nvSpPr>
        <p:spPr>
          <a:xfrm>
            <a:off x="4622051" y="1200057"/>
            <a:ext cx="2999481" cy="3900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 price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first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first = 4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E54E0F-1262-4988-AA74-190B7338617E}"/>
              </a:ext>
            </a:extLst>
          </p:cNvPr>
          <p:cNvSpPr/>
          <p:nvPr/>
        </p:nvSpPr>
        <p:spPr>
          <a:xfrm>
            <a:off x="8161371" y="1179513"/>
            <a:ext cx="2999481" cy="422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True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&lt; price :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second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second = 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735538" y="989390"/>
            <a:ext cx="3848669" cy="5180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리스트</a:t>
            </a:r>
            <a:r>
              <a:rPr lang="en-US" altLang="ko-KR" sz="1600" dirty="0"/>
              <a:t>(</a:t>
            </a:r>
            <a:r>
              <a:rPr lang="ko-KR" altLang="en-US" sz="1600" dirty="0"/>
              <a:t>또는 </a:t>
            </a:r>
            <a:r>
              <a:rPr lang="ko-KR" altLang="en-US" sz="1600" dirty="0" err="1"/>
              <a:t>튜플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</a:t>
            </a:r>
            <a:r>
              <a:rPr lang="en-US" altLang="ko-KR" sz="1600" dirty="0"/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b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2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Q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A20FCC-FA6F-4577-A35E-5211050D3286}"/>
              </a:ext>
            </a:extLst>
          </p:cNvPr>
          <p:cNvSpPr/>
          <p:nvPr/>
        </p:nvSpPr>
        <p:spPr>
          <a:xfrm>
            <a:off x="6114107" y="1125192"/>
            <a:ext cx="41855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'two'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'three'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 </a:t>
            </a: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one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two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three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8D63A9-6794-4FB7-B6E2-018B907A643A}"/>
              </a:ext>
            </a:extLst>
          </p:cNvPr>
          <p:cNvSpPr/>
          <p:nvPr/>
        </p:nvSpPr>
        <p:spPr>
          <a:xfrm>
            <a:off x="6096000" y="3801363"/>
            <a:ext cx="4248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add = add +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('sum =‘, add)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 = 55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1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31A920-522E-48BF-BD02-922931B2B42F}"/>
              </a:ext>
            </a:extLst>
          </p:cNvPr>
          <p:cNvSpPr/>
          <p:nvPr/>
        </p:nvSpPr>
        <p:spPr>
          <a:xfrm>
            <a:off x="788203" y="2540047"/>
            <a:ext cx="4607662" cy="325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24, 19, 6, 8, 9, 7, 10, 12]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 = </a:t>
            </a:r>
            <a:r>
              <a:rPr lang="en-US" altLang="ko-KR" sz="1600" dirty="0" err="1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n &gt; 1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average = sum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average)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EDE583-EFA1-4D3A-8BED-61584EA6D144}"/>
              </a:ext>
            </a:extLst>
          </p:cNvPr>
          <p:cNvSpPr/>
          <p:nvPr/>
        </p:nvSpPr>
        <p:spPr>
          <a:xfrm>
            <a:off x="6482832" y="2550583"/>
            <a:ext cx="5064852" cy="357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average)**2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var**0.5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('standard deviation = 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('not enough')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834797-7075-4169-8775-8AFF87F5EEF9}"/>
              </a:ext>
            </a:extLst>
          </p:cNvPr>
          <p:cNvSpPr/>
          <p:nvPr/>
        </p:nvSpPr>
        <p:spPr>
          <a:xfrm>
            <a:off x="554469" y="885992"/>
            <a:ext cx="10993215" cy="11541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List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값의 평균과 표준 편차를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개수가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 미만의 경우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‘not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enough’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메세지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출력 후 종료</a:t>
            </a:r>
          </a:p>
          <a:p>
            <a:endParaRPr lang="en-US" altLang="ko-KR" sz="5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24,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19, 6, 8, 9, 7, 10, 12]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C04EA5-0F15-43B9-8C87-E47D4BBB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09" y="3990975"/>
            <a:ext cx="28098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1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ound] How I feel when my code works : ProgrammerHumor">
            <a:extLst>
              <a:ext uri="{FF2B5EF4-FFF2-40B4-BE49-F238E27FC236}">
                <a16:creationId xmlns:a16="http://schemas.microsoft.com/office/drawing/2014/main" id="{6DA8381C-6D06-4E9E-A2B4-3BEDF468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6" y="1446077"/>
            <a:ext cx="5582503" cy="37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1FFF07-6D9C-4224-ABC4-38619C094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485C8-5646-456F-BB01-4EC953B13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function &amp; module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structure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463C68-8FFE-464E-96CE-66F3C7AEE737}"/>
              </a:ext>
            </a:extLst>
          </p:cNvPr>
          <p:cNvSpPr/>
          <p:nvPr/>
        </p:nvSpPr>
        <p:spPr>
          <a:xfrm>
            <a:off x="791572" y="1144485"/>
            <a:ext cx="3866865" cy="45398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 …. 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(*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B1AEA-2775-4F2C-A450-6CA5497B4DED}"/>
              </a:ext>
            </a:extLst>
          </p:cNvPr>
          <p:cNvSpPr/>
          <p:nvPr/>
        </p:nvSpPr>
        <p:spPr>
          <a:xfrm>
            <a:off x="5941322" y="612742"/>
            <a:ext cx="5331727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(a, b, operator = '+’):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result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if operator == '+' : result = a +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'-' : result = a - b 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'*' : result = a *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'/' : result = a /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else : print('ERROR')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result</a:t>
            </a:r>
          </a:p>
          <a:p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4, '*'))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7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129DAD-697D-4CC9-B72F-F6AB42AECEFE}"/>
              </a:ext>
            </a:extLst>
          </p:cNvPr>
          <p:cNvSpPr/>
          <p:nvPr/>
        </p:nvSpPr>
        <p:spPr>
          <a:xfrm>
            <a:off x="5941321" y="4365136"/>
            <a:ext cx="533172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(a, b):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plus = a +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minus = a -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plus, minus</a:t>
            </a:r>
          </a:p>
          <a:p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(5, 4))</a:t>
            </a:r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(9, 1)</a:t>
            </a:r>
          </a:p>
        </p:txBody>
      </p:sp>
    </p:spTree>
    <p:extLst>
      <p:ext uri="{BB962C8B-B14F-4D97-AF65-F5344CB8AC3E}">
        <p14:creationId xmlns:p14="http://schemas.microsoft.com/office/powerpoint/2010/main" val="4062332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F4371C-7485-408F-AAF4-36E7740D0280}"/>
              </a:ext>
            </a:extLst>
          </p:cNvPr>
          <p:cNvSpPr/>
          <p:nvPr/>
        </p:nvSpPr>
        <p:spPr>
          <a:xfrm>
            <a:off x="636899" y="990450"/>
            <a:ext cx="3293656" cy="1979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my_function.py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test_function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1255A-7C46-44E3-900D-10206D9634A3}"/>
              </a:ext>
            </a:extLst>
          </p:cNvPr>
          <p:cNvSpPr/>
          <p:nvPr/>
        </p:nvSpPr>
        <p:spPr>
          <a:xfrm>
            <a:off x="636899" y="3335766"/>
            <a:ext cx="3293656" cy="29393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as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my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test_app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my.test_function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AED0BA-F516-4BF0-8CB6-BA3DF8289897}"/>
              </a:ext>
            </a:extLst>
          </p:cNvPr>
          <p:cNvSpPr/>
          <p:nvPr/>
        </p:nvSpPr>
        <p:spPr>
          <a:xfrm>
            <a:off x="4294493" y="870037"/>
            <a:ext cx="7260609" cy="2262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Module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함수 또는 클래스를 모아 놓은 파일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목적에 맞게 모듈 들을 모아서 디렉토리로 관리하는 단위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이용하여 다른 모듈의 함수나 클래스를 불러와서 사용 가능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 가능한 모듈의 위치 경로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호출하는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파일과 같은 디렉토리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 Python library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디렉토리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패키지 설치 위치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C687B7-19DB-4F80-AB6E-2583F90FA432}"/>
              </a:ext>
            </a:extLst>
          </p:cNvPr>
          <p:cNvSpPr/>
          <p:nvPr/>
        </p:nvSpPr>
        <p:spPr>
          <a:xfrm>
            <a:off x="4294493" y="3266619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453C6E-B451-4344-BC69-2A7D74AC9750}"/>
              </a:ext>
            </a:extLst>
          </p:cNvPr>
          <p:cNvSpPr/>
          <p:nvPr/>
        </p:nvSpPr>
        <p:spPr>
          <a:xfrm>
            <a:off x="4749421" y="3601721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1 :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    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nick_name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from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modele_name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function_name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3ADDAE-3901-46A6-AD4A-7CE6E2FCDAD1}"/>
              </a:ext>
            </a:extLst>
          </p:cNvPr>
          <p:cNvSpPr/>
          <p:nvPr/>
        </p:nvSpPr>
        <p:spPr>
          <a:xfrm>
            <a:off x="4294493" y="4766563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불러온 모듈 사용하는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941FB-C001-4DDD-A808-7292D7201703}"/>
              </a:ext>
            </a:extLst>
          </p:cNvPr>
          <p:cNvSpPr/>
          <p:nvPr/>
        </p:nvSpPr>
        <p:spPr>
          <a:xfrm>
            <a:off x="4749419" y="5119863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1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module_name.function_name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nick_name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876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namespace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3423AC-7B08-4E8A-95C3-EF24E323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85" y="1525980"/>
            <a:ext cx="4182080" cy="39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DA3062-9A97-4C5E-A15B-2FAF5996937D}"/>
              </a:ext>
            </a:extLst>
          </p:cNvPr>
          <p:cNvSpPr/>
          <p:nvPr/>
        </p:nvSpPr>
        <p:spPr>
          <a:xfrm>
            <a:off x="4856525" y="1454457"/>
            <a:ext cx="6834423" cy="457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Namespace 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특정한 객체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(Object)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(Name)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구분할 수 있는 범위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모든것은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객체로 구성되며 이들 각각은 특정 이름과의 매핑 관계를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갖게 되는데 이 매핑을 포함하고 있는 공간을 네임스페이스라고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함수명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변수명의 접근 가능 범위를 의미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Built-in Namespace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 기본 내장 함수 및 기본 예외들의 이름들이 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Global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모듈별로 존재하며, 모듈 전체에서 통용될 수 있는 이름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및 메서드 별로 존재하며, 함수 내의 지역 변수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(__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builtin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__)	# Built-in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globals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	# Global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&gt;&gt;&gt;print(locals())	# Local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804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test code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A8292E-E2C1-4612-AE1B-9242F14B91CD}"/>
              </a:ext>
            </a:extLst>
          </p:cNvPr>
          <p:cNvSpPr/>
          <p:nvPr/>
        </p:nvSpPr>
        <p:spPr>
          <a:xfrm>
            <a:off x="636899" y="1253668"/>
            <a:ext cx="2966112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Test.py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sub_module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def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 __name__ == '__main__':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A6BFC-5A30-4BD9-8927-427C771FA5CF}"/>
              </a:ext>
            </a:extLst>
          </p:cNvPr>
          <p:cNvSpPr/>
          <p:nvPr/>
        </p:nvSpPr>
        <p:spPr>
          <a:xfrm>
            <a:off x="4167118" y="1148212"/>
            <a:ext cx="7260609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변수는 내부적으로 사용되는 특별한 변수 이름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python Test.py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직접 </a:t>
            </a:r>
            <a:r>
              <a:rPr lang="en-US" altLang="ko-KR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파일을 실행하는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__main__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이라는 값이 할당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통해서 모듈을 불러와서 사용하는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불러온 모듈 이름이 저장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if __name__ == ‘__main__’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조건문을 사용하여 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터미널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등에서 직접 호출되어 사용될 때는 그 자체로 기능을 수행하고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동시에 다른 모듈에서 호출시에는 필요한 함수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변수만 제공 가능</a:t>
            </a:r>
          </a:p>
        </p:txBody>
      </p:sp>
    </p:spTree>
    <p:extLst>
      <p:ext uri="{BB962C8B-B14F-4D97-AF65-F5344CB8AC3E}">
        <p14:creationId xmlns:p14="http://schemas.microsoft.com/office/powerpoint/2010/main" val="44080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8DACA-CECA-468F-9B6A-540C8055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471" y="1050727"/>
            <a:ext cx="4477884" cy="4223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DE1FF-F041-4EA4-9434-2D40A826AB35}"/>
              </a:ext>
            </a:extLst>
          </p:cNvPr>
          <p:cNvSpPr txBox="1"/>
          <p:nvPr/>
        </p:nvSpPr>
        <p:spPr>
          <a:xfrm>
            <a:off x="7187588" y="5462116"/>
            <a:ext cx="4585648" cy="345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 Popularity of Programming Language Index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A59F3-F9B2-41B2-9959-F79371BB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43" y="3685014"/>
            <a:ext cx="3807087" cy="1845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8535C-C4F1-4948-B065-527FD0145650}"/>
              </a:ext>
            </a:extLst>
          </p:cNvPr>
          <p:cNvSpPr txBox="1"/>
          <p:nvPr/>
        </p:nvSpPr>
        <p:spPr>
          <a:xfrm>
            <a:off x="241301" y="1013599"/>
            <a:ext cx="7000170" cy="22606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은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1991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암스테르담의 귀도 반 </a:t>
            </a:r>
            <a:r>
              <a:rPr lang="ko-KR" altLang="en-US" sz="1600" kern="0" dirty="0" err="1">
                <a:ea typeface="맑은 고딕" panose="020B0503020000020004" pitchFamily="50" charset="-127"/>
                <a:cs typeface="Malgun Gothic Semilight" panose="020B0502040204020203" pitchFamily="50" charset="-127"/>
              </a:rPr>
              <a:t>로섬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(Guido Van Rossum)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개발한 고급 프로그래밍 언어로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플랫폼에 독립적이며 인터프리터식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객체지향적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동적 타이핑 대화형 언어이다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이라는 이름은 귀도가 좋아하는 코미디 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〈Monty Python's Flying Circus〉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에서 따온 것이다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1600" kern="0" dirty="0" err="1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074" name="Picture 2" descr="Welcome to Python.org">
            <a:extLst>
              <a:ext uri="{FF2B5EF4-FFF2-40B4-BE49-F238E27FC236}">
                <a16:creationId xmlns:a16="http://schemas.microsoft.com/office/drawing/2014/main" id="{64453A45-2C72-40FF-B8E9-01B95F74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3794093"/>
            <a:ext cx="1480521" cy="148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11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42E311-76E7-4510-9996-CAFC5723AA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ABBAF7-43CD-42E1-ADAB-0E05B695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BA7AFE-11EF-462F-9AEE-24081A216850}"/>
              </a:ext>
            </a:extLst>
          </p:cNvPr>
          <p:cNvSpPr/>
          <p:nvPr/>
        </p:nvSpPr>
        <p:spPr>
          <a:xfrm>
            <a:off x="554469" y="885992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Q1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 편차를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 구현하고 모듈로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Q2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Q1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만든 모듈을 불러와서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 sample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이동 평균을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11, 6, 8, 9, 7, 10, 12, 14, 16, 14, 15, 17, 20, 23, 22, 24, 27]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9CD81-F504-44B2-BBCB-EFB85C5DD954}"/>
              </a:ext>
            </a:extLst>
          </p:cNvPr>
          <p:cNvSpPr/>
          <p:nvPr/>
        </p:nvSpPr>
        <p:spPr>
          <a:xfrm>
            <a:off x="554469" y="2171032"/>
            <a:ext cx="533172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ch05_exercise_module.py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sum / n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average(data)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)**2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var**0.5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0B9AE9-BFAE-4D36-8C98-3450FCAA71AB}"/>
              </a:ext>
            </a:extLst>
          </p:cNvPr>
          <p:cNvSpPr/>
          <p:nvPr/>
        </p:nvSpPr>
        <p:spPr>
          <a:xfrm>
            <a:off x="6016017" y="2171032"/>
            <a:ext cx="533172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ch05_exercise_application.py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ch05_exercise_module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10, 11, 6, 8, 9, 7, 10, 12, 14, 16, 14, 15, 17, 20, 23, 22, 24, 27]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print(‘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평균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=‘,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my.average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(data))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print(‘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표준편차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=‘,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my.std_dev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(data))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&gt;= 4: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data[i-4:i+1]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avr_5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my.average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print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avr_5)</a:t>
            </a:r>
          </a:p>
        </p:txBody>
      </p:sp>
    </p:spTree>
    <p:extLst>
      <p:ext uri="{BB962C8B-B14F-4D97-AF65-F5344CB8AC3E}">
        <p14:creationId xmlns:p14="http://schemas.microsoft.com/office/powerpoint/2010/main" val="2676920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Python?</a:t>
            </a:r>
            <a:endParaRPr lang="ko-KR" altLang="en-US" dirty="0"/>
          </a:p>
        </p:txBody>
      </p:sp>
      <p:pic>
        <p:nvPicPr>
          <p:cNvPr id="4098" name="Picture 2" descr="01. 파이썬(Python)이란?">
            <a:extLst>
              <a:ext uri="{FF2B5EF4-FFF2-40B4-BE49-F238E27FC236}">
                <a16:creationId xmlns:a16="http://schemas.microsoft.com/office/drawing/2014/main" id="{4193FD1A-B950-4FEF-B4C5-20656527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11" y="1093836"/>
            <a:ext cx="2787044" cy="4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7A95811-9DAD-406C-88EF-BBACE77336ED}"/>
              </a:ext>
            </a:extLst>
          </p:cNvPr>
          <p:cNvSpPr txBox="1">
            <a:spLocks noChangeArrowheads="1"/>
          </p:cNvSpPr>
          <p:nvPr/>
        </p:nvSpPr>
        <p:spPr>
          <a:xfrm>
            <a:off x="683156" y="1155352"/>
            <a:ext cx="6704832" cy="5009474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Most Popular Programming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Powerful User Communities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Easy Language to Learn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High Productivity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Huge Libraries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Machine Learning</a:t>
            </a:r>
            <a:endParaRPr lang="en-US" altLang="ko-KR" sz="2133" b="0" kern="0" dirty="0"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Open-Source Program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Glue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/>
              <a:t>Easy to Read Codes</a:t>
            </a:r>
          </a:p>
        </p:txBody>
      </p:sp>
    </p:spTree>
    <p:extLst>
      <p:ext uri="{BB962C8B-B14F-4D97-AF65-F5344CB8AC3E}">
        <p14:creationId xmlns:p14="http://schemas.microsoft.com/office/powerpoint/2010/main" val="104145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881F34-2DEB-4DA4-BD37-8C80807C3B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FFAAA7-3FA8-4C27-9A2C-9033073E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 types</a:t>
            </a:r>
            <a:endParaRPr lang="ko-KR" altLang="en-US" dirty="0"/>
          </a:p>
        </p:txBody>
      </p:sp>
      <p:pic>
        <p:nvPicPr>
          <p:cNvPr id="7170" name="Picture 2" descr="프로그래밍 언어에 대한 이미지 검색결과">
            <a:extLst>
              <a:ext uri="{FF2B5EF4-FFF2-40B4-BE49-F238E27FC236}">
                <a16:creationId xmlns:a16="http://schemas.microsoft.com/office/drawing/2014/main" id="{242D5ABC-BA52-4847-A825-BD2C1BA0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1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104900"/>
            <a:ext cx="7289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7BA1F-5C4E-4A0B-9943-C1295F95D88B}"/>
              </a:ext>
            </a:extLst>
          </p:cNvPr>
          <p:cNvSpPr txBox="1"/>
          <p:nvPr/>
        </p:nvSpPr>
        <p:spPr>
          <a:xfrm>
            <a:off x="1182806" y="921972"/>
            <a:ext cx="10099344" cy="501405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4FAD3-31D3-410F-A8EA-880CCF0DBF3B}"/>
              </a:ext>
            </a:extLst>
          </p:cNvPr>
          <p:cNvSpPr txBox="1"/>
          <p:nvPr/>
        </p:nvSpPr>
        <p:spPr>
          <a:xfrm>
            <a:off x="497659" y="1504448"/>
            <a:ext cx="4971675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Text based</a:t>
            </a:r>
            <a:r>
              <a:rPr lang="en-US" altLang="ko-KR" sz="2667" dirty="0"/>
              <a:t> </a:t>
            </a:r>
            <a:r>
              <a:rPr lang="ko-KR" altLang="en-US" sz="2667" dirty="0"/>
              <a:t>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Graphic based</a:t>
            </a:r>
            <a:endParaRPr lang="ko-KR" altLang="en-US" sz="26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500CC-3C1B-4D8A-B2F7-EA56F0080A94}"/>
              </a:ext>
            </a:extLst>
          </p:cNvPr>
          <p:cNvSpPr txBox="1"/>
          <p:nvPr/>
        </p:nvSpPr>
        <p:spPr>
          <a:xfrm>
            <a:off x="7332013" y="1491324"/>
            <a:ext cx="3950137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Low level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High level</a:t>
            </a:r>
            <a:endParaRPr lang="ko-KR" altLang="en-US" sz="2667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F6227-A686-479D-9833-2C9E14CB7BF0}"/>
              </a:ext>
            </a:extLst>
          </p:cNvPr>
          <p:cNvSpPr txBox="1"/>
          <p:nvPr/>
        </p:nvSpPr>
        <p:spPr>
          <a:xfrm>
            <a:off x="2675361" y="3177500"/>
            <a:ext cx="6251609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Procedural oriented  </a:t>
            </a:r>
            <a:r>
              <a:rPr lang="en-US" altLang="ko-KR" sz="2667" dirty="0">
                <a:solidFill>
                  <a:srgbClr val="0000FF"/>
                </a:solidFill>
              </a:rPr>
              <a:t>or  </a:t>
            </a:r>
            <a:r>
              <a:rPr lang="en-US" altLang="ko-KR" sz="2667" u="sng" dirty="0"/>
              <a:t>Object oriented</a:t>
            </a:r>
            <a:r>
              <a:rPr lang="en-US" altLang="ko-KR" sz="2667" dirty="0"/>
              <a:t> </a:t>
            </a:r>
            <a:endParaRPr lang="ko-KR" altLang="en-US" sz="26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6C45-980A-49F6-B062-DB16BF903967}"/>
              </a:ext>
            </a:extLst>
          </p:cNvPr>
          <p:cNvSpPr txBox="1"/>
          <p:nvPr/>
        </p:nvSpPr>
        <p:spPr>
          <a:xfrm>
            <a:off x="497659" y="5244571"/>
            <a:ext cx="5598341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Web (Server, Client)  </a:t>
            </a:r>
            <a:r>
              <a:rPr lang="en-US" altLang="ko-KR" sz="2667" u="sng" dirty="0">
                <a:solidFill>
                  <a:srgbClr val="0000FF"/>
                </a:solidFill>
              </a:rPr>
              <a:t>or </a:t>
            </a:r>
            <a:r>
              <a:rPr lang="en-US" altLang="ko-KR" sz="2667" u="sng" dirty="0"/>
              <a:t> non-Web</a:t>
            </a:r>
            <a:endParaRPr lang="ko-KR" altLang="en-US" sz="2667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3F296-C125-451E-A1DD-37A00E78AE49}"/>
              </a:ext>
            </a:extLst>
          </p:cNvPr>
          <p:cNvSpPr txBox="1"/>
          <p:nvPr/>
        </p:nvSpPr>
        <p:spPr>
          <a:xfrm>
            <a:off x="7489782" y="5206509"/>
            <a:ext cx="3864796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Compiler 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Interpreter</a:t>
            </a:r>
            <a:endParaRPr lang="ko-KR" altLang="en-US" sz="2667" u="sng" dirty="0"/>
          </a:p>
        </p:txBody>
      </p:sp>
    </p:spTree>
    <p:extLst>
      <p:ext uri="{BB962C8B-B14F-4D97-AF65-F5344CB8AC3E}">
        <p14:creationId xmlns:p14="http://schemas.microsoft.com/office/powerpoint/2010/main" val="89311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vs Interpreter</a:t>
            </a:r>
            <a:endParaRPr lang="ko-KR" altLang="en-US" dirty="0"/>
          </a:p>
        </p:txBody>
      </p:sp>
      <p:pic>
        <p:nvPicPr>
          <p:cNvPr id="3074" name="Picture 2" descr="Blurred Lines: Is Ruby an interpreted language and what does that even  mean? | by Manuel Grullon | Medium">
            <a:extLst>
              <a:ext uri="{FF2B5EF4-FFF2-40B4-BE49-F238E27FC236}">
                <a16:creationId xmlns:a16="http://schemas.microsoft.com/office/drawing/2014/main" id="{6C618B3D-C2CD-4713-B77B-6C78A4BB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46" y="1021779"/>
            <a:ext cx="7277385" cy="49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2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6"/>
          <a:stretch/>
        </p:blipFill>
        <p:spPr>
          <a:xfrm>
            <a:off x="6207761" y="1177032"/>
            <a:ext cx="5212968" cy="46551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65" y="783889"/>
            <a:ext cx="4548600" cy="1861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9" y="2991496"/>
            <a:ext cx="4385480" cy="31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E8649-B746-4222-A796-80112C3779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- Memory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/>
          <a:stretch/>
        </p:blipFill>
        <p:spPr>
          <a:xfrm>
            <a:off x="934127" y="860226"/>
            <a:ext cx="4570469" cy="5137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67" y="860226"/>
            <a:ext cx="4685732" cy="47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82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FF0000"/>
          </a:solidFill>
        </a:ln>
      </a:spPr>
      <a:bodyPr wrap="square" rtlCol="0" anchor="ctr">
        <a:spAutoFit/>
      </a:bodyPr>
      <a:lstStyle>
        <a:defPPr algn="l">
          <a:lnSpc>
            <a:spcPct val="120000"/>
          </a:lnSpc>
          <a:defRPr sz="1300" dirty="0">
            <a:solidFill>
              <a:srgbClr val="00B050"/>
            </a:solidFill>
          </a:defRPr>
        </a:defPPr>
      </a:lstStyle>
    </a:spDef>
    <a:lnDef>
      <a:spPr>
        <a:ln w="12700">
          <a:solidFill>
            <a:srgbClr val="333333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lnSpc>
            <a:spcPct val="130000"/>
          </a:lnSpc>
          <a:defRPr sz="1800" dirty="0" err="1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_GR_V04" id="{70853FFD-A600-D946-A4CD-081247E7CB79}" vid="{D21C2E1B-BE4A-BA4D-AF00-82D923CAD5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22863</TotalTime>
  <Words>3198</Words>
  <Application>Microsoft Office PowerPoint</Application>
  <PresentationFormat>와이드스크린</PresentationFormat>
  <Paragraphs>605</Paragraphs>
  <Slides>41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Malgun Gothic Semilight</vt:lpstr>
      <vt:lpstr>Police système</vt:lpstr>
      <vt:lpstr>굴림</vt:lpstr>
      <vt:lpstr>맑은 고딕</vt:lpstr>
      <vt:lpstr>Arial</vt:lpstr>
      <vt:lpstr>Calibri</vt:lpstr>
      <vt:lpstr>Times New Roman</vt:lpstr>
      <vt:lpstr>Wingdings</vt:lpstr>
      <vt:lpstr>Thème Office</vt:lpstr>
      <vt:lpstr>Acrobat Document</vt:lpstr>
      <vt:lpstr>PowerPoint 프레젠테이션</vt:lpstr>
      <vt:lpstr>PowerPoint 프레젠테이션</vt:lpstr>
      <vt:lpstr>Software</vt:lpstr>
      <vt:lpstr>Python</vt:lpstr>
      <vt:lpstr>Why Python?</vt:lpstr>
      <vt:lpstr>Programming Language types</vt:lpstr>
      <vt:lpstr>Compile vs Interpreter</vt:lpstr>
      <vt:lpstr>Compile</vt:lpstr>
      <vt:lpstr>Hardware - Memory</vt:lpstr>
      <vt:lpstr>Memory Mapping</vt:lpstr>
      <vt:lpstr>Data Types</vt:lpstr>
      <vt:lpstr>Memory Allocation</vt:lpstr>
      <vt:lpstr>PowerPoint 프레젠테이션</vt:lpstr>
      <vt:lpstr>Install anaconda</vt:lpstr>
      <vt:lpstr>Install anaconda</vt:lpstr>
      <vt:lpstr>Install PyCharm</vt:lpstr>
      <vt:lpstr>Install PyCharm</vt:lpstr>
      <vt:lpstr>Hello world (1/2)</vt:lpstr>
      <vt:lpstr>Hello world (2/2)</vt:lpstr>
      <vt:lpstr>Tutorial</vt:lpstr>
      <vt:lpstr>PowerPoint 프레젠테이션</vt:lpstr>
      <vt:lpstr>Numbers</vt:lpstr>
      <vt:lpstr>String</vt:lpstr>
      <vt:lpstr>LIST</vt:lpstr>
      <vt:lpstr>TUPLE</vt:lpstr>
      <vt:lpstr>Dictionary</vt:lpstr>
      <vt:lpstr>Typecasting</vt:lpstr>
      <vt:lpstr>PowerPoint 프레젠테이션</vt:lpstr>
      <vt:lpstr>Input and Print</vt:lpstr>
      <vt:lpstr>Print format</vt:lpstr>
      <vt:lpstr>IF</vt:lpstr>
      <vt:lpstr>while</vt:lpstr>
      <vt:lpstr>for</vt:lpstr>
      <vt:lpstr>EXERCISE</vt:lpstr>
      <vt:lpstr>PowerPoint 프레젠테이션</vt:lpstr>
      <vt:lpstr>Function structure</vt:lpstr>
      <vt:lpstr>IMPORT MODULE</vt:lpstr>
      <vt:lpstr>namespace</vt:lpstr>
      <vt:lpstr>function test code</vt:lpstr>
      <vt:lpstr>EXERCISE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BIGNON Yannick</dc:creator>
  <cp:keywords/>
  <dc:description/>
  <cp:lastModifiedBy>KANG Jungmin/강정민</cp:lastModifiedBy>
  <cp:revision>340</cp:revision>
  <dcterms:created xsi:type="dcterms:W3CDTF">2020-12-16T15:54:55Z</dcterms:created>
  <dcterms:modified xsi:type="dcterms:W3CDTF">2021-11-19T08:26:33Z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0x0101000CBFF3FD9C14924F995BAFAFF600BEFE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2021-11-15T12:00:05Z</vt:lpwstr>
  </property>
  <property fmtid="{D5CDD505-2E9C-101B-9397-08002B2CF9AE}" pid="5" name="MSIP_Label_fd1c0902-ed92-4fed-896d-2e7725de02d4_Method">
    <vt:lpwstr>Privileged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e054df6e-720e-4163-a32e-1570c00ee0c7</vt:lpwstr>
  </property>
  <property fmtid="{D5CDD505-2E9C-101B-9397-08002B2CF9AE}" pid="9" name="MSIP_Label_fd1c0902-ed92-4fed-896d-2e7725de02d4_ContentBits">
    <vt:lpwstr>2</vt:lpwstr>
  </property>
</Properties>
</file>